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57C7-A585-434C-BE68-2641BE4F7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4AF0-B13A-4D5E-9A81-9C0432873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996C-BC6E-4519-ADBE-3C1FD0D2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48A2-3C8B-4D8D-99E2-204916D6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12D7-A6A0-43D9-9907-93381E33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6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F07F-80DA-40D5-947C-BFCCB2F8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E802D-9910-42BD-928B-C5C1B9C6E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3EF4-1383-4813-AC9D-EB3C4A27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7B3F-3489-4D6D-86E9-986C59D8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6F91-77F6-451D-9FEF-E3AD6EE4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5F072-6105-48E2-9F8B-91AFD456B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B29E2-6C9D-4A7D-B696-C71D0373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0DA6-AC0A-462C-A210-7FD0B593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9380-D15F-41DD-A18F-4DA98186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48B15-B6DD-408C-9253-2267843A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F4D-BA08-4BB8-AAC8-13C39C3E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2C3C-3E8D-4B74-A1F1-E5728316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DBEE-F473-4E1C-A44F-430CCDA4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04C6-34FA-4F13-8B93-645C59D5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1FD9-F498-4098-BBE9-A893AE72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AC68-CCB0-454B-B135-13C891BF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F8D4C-FBE1-4F64-AA2E-D3ADE887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7A8A-406E-45D6-B255-2F660669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7CC9-67DB-40AC-A075-66A0B6AC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6848-E4C4-48BE-880D-63096BF3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A16A-5378-4F53-8A67-C9453B4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B673-692E-426D-992E-9FEB0B62F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F8D1-0884-41F9-935B-79EB6BEB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22BBB-B3C9-4A01-86FB-9390C680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42591-2813-464F-814F-33AC1EEE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314ED-A8AE-496B-97C9-5AD478D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A4F5-5F80-4AC3-97E2-070431BC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8D4E-FA9A-4B8A-A584-49183790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6A15D-DBC4-4506-9C2D-195A71517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61237-74EB-403F-9B75-B280EB2F8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F6424-9FB0-4C42-95BE-0F6C51EA1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2BB73-1077-40D7-88BB-CFB07FCD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58DF0-4083-46F6-B866-8AD7099F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3458B-A844-4EEB-B72D-2AE0146A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DE21-7FCD-43BE-99BF-3A516E78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A2AD8-CB90-4BB1-B67F-F2D2506D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229-0CF6-4A2D-9EF6-D025BF6B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D12E2-C797-418B-BC0A-9E2142C8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4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9A6C6-1F7A-43C6-B18C-7FFB15A4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A335D-9D14-4BF6-9BC4-E9B38D68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8E489-1CF7-4F84-9817-9A92FC34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5F94-9CF9-4800-8D0D-2D48FB47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F447-DF74-4FF9-B333-1D9680CC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7A355-3C80-4149-96E3-A7C59638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D99D-5FA0-4CA7-830E-50178F59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A1F9-7065-47B3-A45E-F929BBF9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B297-C0D4-402B-8533-8AA697ED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6C30-A66E-4695-AB32-49D0CE40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BB96D-3C7B-456D-96DE-E01D641BA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7C4D-2981-48F3-926C-CA77F6F2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55E4-552C-42EA-B52C-065A5653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42568-2BA8-4770-B005-E7DB615A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1237B-ECAF-4BFE-9BCC-E82AD51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14D44-7A76-4148-9952-E57AAD2C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AD3E-6268-44D0-9361-171B33D2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D6A0-F12F-43A3-95E8-A229E0B22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5561-7ABB-4465-9542-9FA5C0A277D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8679-7590-4A3C-B350-E0C9F5CE1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4504-0DEA-447D-B8FA-17E890BB7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strument.Lockin.lvclass:Multichannel Lockin.vi">
            <a:extLst>
              <a:ext uri="{FF2B5EF4-FFF2-40B4-BE49-F238E27FC236}">
                <a16:creationId xmlns:a16="http://schemas.microsoft.com/office/drawing/2014/main" id="{3D728B91-77A2-41DD-8F6E-B0645A88B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40"/>
            <a:ext cx="12192000" cy="66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1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0D85A1C0-2C12-4A8F-95FA-D64D6E1C9888}"/>
              </a:ext>
            </a:extLst>
          </p:cNvPr>
          <p:cNvSpPr/>
          <p:nvPr/>
        </p:nvSpPr>
        <p:spPr>
          <a:xfrm>
            <a:off x="1729704" y="2492571"/>
            <a:ext cx="2098816" cy="2230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05313EA-248E-4817-A761-1808FBAECCB9}"/>
              </a:ext>
            </a:extLst>
          </p:cNvPr>
          <p:cNvSpPr/>
          <p:nvPr/>
        </p:nvSpPr>
        <p:spPr>
          <a:xfrm>
            <a:off x="5557277" y="2488413"/>
            <a:ext cx="4905009" cy="2234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4C18BF-B4B5-4E96-843D-FC146A5F81D1}"/>
              </a:ext>
            </a:extLst>
          </p:cNvPr>
          <p:cNvSpPr/>
          <p:nvPr/>
        </p:nvSpPr>
        <p:spPr>
          <a:xfrm>
            <a:off x="3935651" y="2492571"/>
            <a:ext cx="1509967" cy="2230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6" name="Picture 85" descr="Instrument.Lockin.lvclass:Multichannel Lockin.vi">
            <a:extLst>
              <a:ext uri="{FF2B5EF4-FFF2-40B4-BE49-F238E27FC236}">
                <a16:creationId xmlns:a16="http://schemas.microsoft.com/office/drawing/2014/main" id="{EC6CF2BC-7B38-4E7F-9126-93D4BB406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48648" r="53306" b="40122"/>
          <a:stretch/>
        </p:blipFill>
        <p:spPr>
          <a:xfrm>
            <a:off x="3379410" y="5382433"/>
            <a:ext cx="4464666" cy="604916"/>
          </a:xfrm>
          <a:prstGeom prst="rect">
            <a:avLst/>
          </a:prstGeom>
        </p:spPr>
      </p:pic>
      <p:pic>
        <p:nvPicPr>
          <p:cNvPr id="7" name="Picture 6" descr="Instrument.Lockin.lvclass:Multichannel Lockin.vi">
            <a:extLst>
              <a:ext uri="{FF2B5EF4-FFF2-40B4-BE49-F238E27FC236}">
                <a16:creationId xmlns:a16="http://schemas.microsoft.com/office/drawing/2014/main" id="{3D728B91-77A2-41DD-8F6E-B0645A88B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12739" r="53306" b="51772"/>
          <a:stretch/>
        </p:blipFill>
        <p:spPr>
          <a:xfrm>
            <a:off x="116124" y="381429"/>
            <a:ext cx="4464666" cy="19116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7195FC0-DC33-4271-8500-5EE2EB4CA47A}"/>
              </a:ext>
            </a:extLst>
          </p:cNvPr>
          <p:cNvSpPr/>
          <p:nvPr/>
        </p:nvSpPr>
        <p:spPr>
          <a:xfrm>
            <a:off x="5681333" y="5414668"/>
            <a:ext cx="2161504" cy="5404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E43C84-BD8C-49C9-B49B-C4246A8235B4}"/>
              </a:ext>
            </a:extLst>
          </p:cNvPr>
          <p:cNvSpPr/>
          <p:nvPr/>
        </p:nvSpPr>
        <p:spPr>
          <a:xfrm>
            <a:off x="3418562" y="5414668"/>
            <a:ext cx="2188682" cy="54044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D8291-B708-4CF4-800C-33E5A1BA8FF3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rot="16200000" flipV="1">
            <a:off x="2080304" y="2561273"/>
            <a:ext cx="536309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7" name="Picture 86" descr="Instrument.Lockin.lvclass:Multichannel Lockin.vi">
            <a:extLst>
              <a:ext uri="{FF2B5EF4-FFF2-40B4-BE49-F238E27FC236}">
                <a16:creationId xmlns:a16="http://schemas.microsoft.com/office/drawing/2014/main" id="{78F3000C-1003-4CBC-836D-1CB85C7D6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59952" r="69049" b="16071"/>
          <a:stretch/>
        </p:blipFill>
        <p:spPr>
          <a:xfrm>
            <a:off x="7914417" y="5376473"/>
            <a:ext cx="2908374" cy="1291564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902262" y="282942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689869" y="282942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690197" y="2829428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281976" y="2997811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728172" y="3173557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5107886" y="3173557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2004328" y="2829428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690197" y="3854597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510521" y="2829428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515779" y="3173558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452535" y="3173558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378456" y="3173558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692587" y="3173558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651566" y="2829428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456260" y="3173558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9034327" y="3517687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5316657-9234-4634-8340-5A3323B91C64}"/>
              </a:ext>
            </a:extLst>
          </p:cNvPr>
          <p:cNvSpPr/>
          <p:nvPr/>
        </p:nvSpPr>
        <p:spPr>
          <a:xfrm>
            <a:off x="9656805" y="5668529"/>
            <a:ext cx="967044" cy="86379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890AD0-E561-4577-90BE-D640D162869F}"/>
              </a:ext>
            </a:extLst>
          </p:cNvPr>
          <p:cNvSpPr/>
          <p:nvPr/>
        </p:nvSpPr>
        <p:spPr>
          <a:xfrm>
            <a:off x="8410715" y="5668529"/>
            <a:ext cx="1226424" cy="86379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73662C0-D3E7-4275-AC3F-0ADBEE3A7883}"/>
              </a:ext>
            </a:extLst>
          </p:cNvPr>
          <p:cNvCxnSpPr>
            <a:cxnSpLocks/>
            <a:stCxn id="38" idx="0"/>
            <a:endCxn id="27" idx="2"/>
          </p:cNvCxnSpPr>
          <p:nvPr/>
        </p:nvCxnSpPr>
        <p:spPr>
          <a:xfrm rot="5400000" flipH="1" flipV="1">
            <a:off x="4833055" y="3197536"/>
            <a:ext cx="1896981" cy="2537285"/>
          </a:xfrm>
          <a:prstGeom prst="bentConnector3">
            <a:avLst>
              <a:gd name="adj1" fmla="val 2214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E97CB5D-0761-4EE8-828A-DC7E2D740215}"/>
              </a:ext>
            </a:extLst>
          </p:cNvPr>
          <p:cNvCxnSpPr>
            <a:cxnSpLocks/>
            <a:stCxn id="36" idx="0"/>
            <a:endCxn id="82" idx="2"/>
          </p:cNvCxnSpPr>
          <p:nvPr/>
        </p:nvCxnSpPr>
        <p:spPr>
          <a:xfrm rot="5400000" flipH="1" flipV="1">
            <a:off x="6459509" y="3820264"/>
            <a:ext cx="1896981" cy="1291828"/>
          </a:xfrm>
          <a:prstGeom prst="bentConnector3">
            <a:avLst>
              <a:gd name="adj1" fmla="val 12853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DA953D9-5701-4CCC-9E6E-92EB04BA2E13}"/>
              </a:ext>
            </a:extLst>
          </p:cNvPr>
          <p:cNvCxnSpPr>
            <a:cxnSpLocks/>
            <a:stCxn id="105" idx="0"/>
            <a:endCxn id="25" idx="4"/>
          </p:cNvCxnSpPr>
          <p:nvPr/>
        </p:nvCxnSpPr>
        <p:spPr>
          <a:xfrm rot="5400000" flipH="1" flipV="1">
            <a:off x="8466291" y="5100493"/>
            <a:ext cx="1125673" cy="104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4DF78CEF-18EE-4541-9670-26505074A301}"/>
              </a:ext>
            </a:extLst>
          </p:cNvPr>
          <p:cNvCxnSpPr>
            <a:cxnSpLocks/>
            <a:stCxn id="104" idx="0"/>
            <a:endCxn id="31" idx="2"/>
          </p:cNvCxnSpPr>
          <p:nvPr/>
        </p:nvCxnSpPr>
        <p:spPr>
          <a:xfrm rot="16200000" flipV="1">
            <a:off x="8951177" y="4479378"/>
            <a:ext cx="2150842" cy="227459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2004328" y="368201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3092808" y="364488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918239" y="2492571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818394" y="249257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713216" y="249257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783295" y="2492571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510521" y="2492571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647841" y="2829428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9134666" y="424155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27FF0-8F40-4E8F-BD55-220AC5813DA0}"/>
              </a:ext>
            </a:extLst>
          </p:cNvPr>
          <p:cNvSpPr txBox="1"/>
          <p:nvPr/>
        </p:nvSpPr>
        <p:spPr>
          <a:xfrm>
            <a:off x="4277396" y="4353670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B12AC4-161D-4E70-B09A-ABF959C80F6B}"/>
              </a:ext>
            </a:extLst>
          </p:cNvPr>
          <p:cNvSpPr txBox="1"/>
          <p:nvPr/>
        </p:nvSpPr>
        <p:spPr>
          <a:xfrm>
            <a:off x="2961371" y="434106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62ADCC-88AA-4C9E-B8BA-85D1D4046A5A}"/>
              </a:ext>
            </a:extLst>
          </p:cNvPr>
          <p:cNvSpPr txBox="1"/>
          <p:nvPr/>
        </p:nvSpPr>
        <p:spPr>
          <a:xfrm>
            <a:off x="5568016" y="43410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62393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trument.Lockin.lvclass:Multichannel Lockin.vi">
            <a:extLst>
              <a:ext uri="{FF2B5EF4-FFF2-40B4-BE49-F238E27FC236}">
                <a16:creationId xmlns:a16="http://schemas.microsoft.com/office/drawing/2014/main" id="{FE75F94B-7801-4715-B6A1-A235BE1D2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2654" r="53247" b="65083"/>
          <a:stretch/>
        </p:blipFill>
        <p:spPr>
          <a:xfrm>
            <a:off x="167022" y="162957"/>
            <a:ext cx="5506064" cy="1478985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E68D68DA-7444-4ED1-9F6A-64C6D256B57E}"/>
              </a:ext>
            </a:extLst>
          </p:cNvPr>
          <p:cNvSpPr/>
          <p:nvPr/>
        </p:nvSpPr>
        <p:spPr>
          <a:xfrm>
            <a:off x="10441334" y="6111119"/>
            <a:ext cx="965441" cy="3514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D8291-B708-4CF4-800C-33E5A1BA8FF3}"/>
              </a:ext>
            </a:extLst>
          </p:cNvPr>
          <p:cNvCxnSpPr>
            <a:cxnSpLocks/>
            <a:stCxn id="62" idx="0"/>
            <a:endCxn id="71" idx="2"/>
          </p:cNvCxnSpPr>
          <p:nvPr/>
        </p:nvCxnSpPr>
        <p:spPr>
          <a:xfrm rot="5400000" flipH="1" flipV="1">
            <a:off x="1991168" y="2573216"/>
            <a:ext cx="1853808" cy="396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2B93FB7-96FE-4D79-9619-D9EE57C2B2FF}"/>
              </a:ext>
            </a:extLst>
          </p:cNvPr>
          <p:cNvSpPr/>
          <p:nvPr/>
        </p:nvSpPr>
        <p:spPr>
          <a:xfrm>
            <a:off x="10396089" y="5636037"/>
            <a:ext cx="965441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Analog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9171E7-C61B-4A0E-BF02-C30B8A0E5089}"/>
              </a:ext>
            </a:extLst>
          </p:cNvPr>
          <p:cNvSpPr/>
          <p:nvPr/>
        </p:nvSpPr>
        <p:spPr>
          <a:xfrm>
            <a:off x="10396090" y="6153406"/>
            <a:ext cx="965441" cy="351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Digital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626037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413644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413972" y="4267703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005751" y="4436086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51947" y="4611832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4831661" y="4611832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1728103" y="4267703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413972" y="5292872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234296" y="4267703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239554" y="4611833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176310" y="4611833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102231" y="4611833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416362" y="4611833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375341" y="4267703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180035" y="4611833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8758102" y="4955962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1754587" y="50831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2816583" y="508316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4423D0-8B79-4AC0-A290-64DF4488DC85}"/>
              </a:ext>
            </a:extLst>
          </p:cNvPr>
          <p:cNvSpPr txBox="1"/>
          <p:nvPr/>
        </p:nvSpPr>
        <p:spPr>
          <a:xfrm>
            <a:off x="4206376" y="5089495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642014" y="3930846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542169" y="39308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436991" y="393084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507070" y="3930846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234296" y="3930846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371616" y="4267703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8883071" y="569652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6EF8D9CC-0B21-4785-9616-D09F5C83B772}"/>
              </a:ext>
            </a:extLst>
          </p:cNvPr>
          <p:cNvSpPr/>
          <p:nvPr/>
        </p:nvSpPr>
        <p:spPr>
          <a:xfrm>
            <a:off x="2626037" y="3502102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084ECF-2C1F-4BE1-B72B-41A5D9C8E99E}"/>
              </a:ext>
            </a:extLst>
          </p:cNvPr>
          <p:cNvSpPr txBox="1"/>
          <p:nvPr/>
        </p:nvSpPr>
        <p:spPr>
          <a:xfrm>
            <a:off x="2643829" y="3721903"/>
            <a:ext cx="720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AUX DAC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5C4FDC-CABE-44A8-8D7B-8E3BED4DF6ED}"/>
              </a:ext>
            </a:extLst>
          </p:cNvPr>
          <p:cNvCxnSpPr>
            <a:cxnSpLocks/>
            <a:stCxn id="62" idx="3"/>
            <a:endCxn id="11" idx="0"/>
          </p:cNvCxnSpPr>
          <p:nvPr/>
        </p:nvCxnSpPr>
        <p:spPr>
          <a:xfrm>
            <a:off x="3451947" y="3846232"/>
            <a:ext cx="966759" cy="58985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E87F83B-A6ED-4421-86F7-3033F7A41C1D}"/>
              </a:ext>
            </a:extLst>
          </p:cNvPr>
          <p:cNvSpPr/>
          <p:nvPr/>
        </p:nvSpPr>
        <p:spPr>
          <a:xfrm>
            <a:off x="167022" y="169313"/>
            <a:ext cx="5506064" cy="147898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E68D68DA-7444-4ED1-9F6A-64C6D256B57E}"/>
              </a:ext>
            </a:extLst>
          </p:cNvPr>
          <p:cNvSpPr/>
          <p:nvPr/>
        </p:nvSpPr>
        <p:spPr>
          <a:xfrm>
            <a:off x="10441334" y="6111119"/>
            <a:ext cx="965441" cy="3514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B93FB7-96FE-4D79-9619-D9EE57C2B2FF}"/>
              </a:ext>
            </a:extLst>
          </p:cNvPr>
          <p:cNvSpPr/>
          <p:nvPr/>
        </p:nvSpPr>
        <p:spPr>
          <a:xfrm>
            <a:off x="10396089" y="5636037"/>
            <a:ext cx="965441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Analog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9171E7-C61B-4A0E-BF02-C30B8A0E5089}"/>
              </a:ext>
            </a:extLst>
          </p:cNvPr>
          <p:cNvSpPr/>
          <p:nvPr/>
        </p:nvSpPr>
        <p:spPr>
          <a:xfrm>
            <a:off x="10396090" y="6153406"/>
            <a:ext cx="965441" cy="351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Digital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626037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413644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413972" y="4267703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005751" y="4436086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51947" y="4611832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4831661" y="4611832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498934" y="4267703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413972" y="5292872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234296" y="4267703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239554" y="4611833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176310" y="4611833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102231" y="4611833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45" idx="1"/>
          </p:cNvCxnSpPr>
          <p:nvPr/>
        </p:nvCxnSpPr>
        <p:spPr>
          <a:xfrm flipV="1">
            <a:off x="1187193" y="4611832"/>
            <a:ext cx="406607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375341" y="4267703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180035" y="4611833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8758102" y="4955962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525418" y="50831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2816583" y="508316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4423D0-8B79-4AC0-A290-64DF4488DC85}"/>
              </a:ext>
            </a:extLst>
          </p:cNvPr>
          <p:cNvSpPr txBox="1"/>
          <p:nvPr/>
        </p:nvSpPr>
        <p:spPr>
          <a:xfrm>
            <a:off x="4206376" y="5089495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642014" y="3930846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542169" y="39308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436991" y="393084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507070" y="3930846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234296" y="3930846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371616" y="4267703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8883071" y="569652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6EF8D9CC-0B21-4785-9616-D09F5C83B772}"/>
              </a:ext>
            </a:extLst>
          </p:cNvPr>
          <p:cNvSpPr/>
          <p:nvPr/>
        </p:nvSpPr>
        <p:spPr>
          <a:xfrm>
            <a:off x="2626037" y="3502102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084ECF-2C1F-4BE1-B72B-41A5D9C8E99E}"/>
              </a:ext>
            </a:extLst>
          </p:cNvPr>
          <p:cNvSpPr txBox="1"/>
          <p:nvPr/>
        </p:nvSpPr>
        <p:spPr>
          <a:xfrm>
            <a:off x="2643829" y="3721903"/>
            <a:ext cx="720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AUX DAC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5C4FDC-CABE-44A8-8D7B-8E3BED4DF6ED}"/>
              </a:ext>
            </a:extLst>
          </p:cNvPr>
          <p:cNvCxnSpPr>
            <a:cxnSpLocks/>
            <a:stCxn id="62" idx="3"/>
            <a:endCxn id="11" idx="0"/>
          </p:cNvCxnSpPr>
          <p:nvPr/>
        </p:nvCxnSpPr>
        <p:spPr>
          <a:xfrm>
            <a:off x="3451947" y="3846232"/>
            <a:ext cx="966759" cy="58985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18FDA8-7BA4-4D0C-9D44-B7F176AD26AC}"/>
              </a:ext>
            </a:extLst>
          </p:cNvPr>
          <p:cNvGrpSpPr/>
          <p:nvPr/>
        </p:nvGrpSpPr>
        <p:grpSpPr>
          <a:xfrm>
            <a:off x="282521" y="623521"/>
            <a:ext cx="5506064" cy="1502417"/>
            <a:chOff x="6000307" y="162957"/>
            <a:chExt cx="5506064" cy="1502417"/>
          </a:xfrm>
        </p:grpSpPr>
        <p:pic>
          <p:nvPicPr>
            <p:cNvPr id="59" name="Picture 58" descr="Instrument.Lockin.lvclass:Multichannel Lockin.vi">
              <a:extLst>
                <a:ext uri="{FF2B5EF4-FFF2-40B4-BE49-F238E27FC236}">
                  <a16:creationId xmlns:a16="http://schemas.microsoft.com/office/drawing/2014/main" id="{09BBB886-C1B1-481C-B918-2955C7E64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8" t="45627" r="53001" b="34293"/>
            <a:stretch/>
          </p:blipFill>
          <p:spPr>
            <a:xfrm>
              <a:off x="6000307" y="162957"/>
              <a:ext cx="5506064" cy="1333962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0F2C48-EF40-42E7-9E8F-C6A257263BEB}"/>
                </a:ext>
              </a:extLst>
            </p:cNvPr>
            <p:cNvSpPr/>
            <p:nvPr/>
          </p:nvSpPr>
          <p:spPr>
            <a:xfrm>
              <a:off x="6000307" y="186393"/>
              <a:ext cx="5506064" cy="147898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518596-7035-48D0-B272-E609F2F2D20E}"/>
                </a:ext>
              </a:extLst>
            </p:cNvPr>
            <p:cNvSpPr/>
            <p:nvPr/>
          </p:nvSpPr>
          <p:spPr>
            <a:xfrm>
              <a:off x="10772774" y="533400"/>
              <a:ext cx="634001" cy="23812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C2A556-F1DE-4A1F-A296-E52EFD3B3743}"/>
              </a:ext>
            </a:extLst>
          </p:cNvPr>
          <p:cNvGrpSpPr/>
          <p:nvPr/>
        </p:nvGrpSpPr>
        <p:grpSpPr>
          <a:xfrm rot="5400000">
            <a:off x="1595670" y="4248012"/>
            <a:ext cx="723900" cy="727640"/>
            <a:chOff x="1595670" y="4248012"/>
            <a:chExt cx="723900" cy="72764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965B23-AAB5-4140-B344-9D7A1D606167}"/>
                </a:ext>
              </a:extLst>
            </p:cNvPr>
            <p:cNvSpPr/>
            <p:nvPr/>
          </p:nvSpPr>
          <p:spPr>
            <a:xfrm rot="16200000">
              <a:off x="1593800" y="4249882"/>
              <a:ext cx="727640" cy="723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883E3EC-FCA2-43CD-87C6-F1F45A603774}"/>
                </a:ext>
              </a:extLst>
            </p:cNvPr>
            <p:cNvSpPr/>
            <p:nvPr/>
          </p:nvSpPr>
          <p:spPr>
            <a:xfrm rot="16200000">
              <a:off x="1911825" y="4692102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7C8FBC8-228C-4255-8BC4-143F84E1363B}"/>
                </a:ext>
              </a:extLst>
            </p:cNvPr>
            <p:cNvCxnSpPr>
              <a:cxnSpLocks/>
              <a:stCxn id="45" idx="1"/>
              <a:endCxn id="115" idx="2"/>
            </p:cNvCxnSpPr>
            <p:nvPr/>
          </p:nvCxnSpPr>
          <p:spPr>
            <a:xfrm rot="16200000" flipV="1">
              <a:off x="1859393" y="4877425"/>
              <a:ext cx="194957" cy="149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197B2E9-BE4C-46CB-8A06-EBC74E43BA6B}"/>
                </a:ext>
              </a:extLst>
            </p:cNvPr>
            <p:cNvCxnSpPr>
              <a:cxnSpLocks/>
              <a:stCxn id="134" idx="6"/>
              <a:endCxn id="45" idx="3"/>
            </p:cNvCxnSpPr>
            <p:nvPr/>
          </p:nvCxnSpPr>
          <p:spPr>
            <a:xfrm rot="16200000">
              <a:off x="1853519" y="4348748"/>
              <a:ext cx="204837" cy="336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5946282-3D94-47FD-89B1-B949E0FF5CDB}"/>
                </a:ext>
              </a:extLst>
            </p:cNvPr>
            <p:cNvCxnSpPr>
              <a:cxnSpLocks/>
              <a:stCxn id="45" idx="2"/>
              <a:endCxn id="135" idx="4"/>
            </p:cNvCxnSpPr>
            <p:nvPr/>
          </p:nvCxnSpPr>
          <p:spPr>
            <a:xfrm rot="16200000" flipV="1">
              <a:off x="2264620" y="4556882"/>
              <a:ext cx="0" cy="10990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9B88F58-80EF-4E30-8BED-AC26D3724657}"/>
                </a:ext>
              </a:extLst>
            </p:cNvPr>
            <p:cNvCxnSpPr>
              <a:cxnSpLocks/>
              <a:stCxn id="135" idx="3"/>
              <a:endCxn id="134" idx="7"/>
            </p:cNvCxnSpPr>
            <p:nvPr/>
          </p:nvCxnSpPr>
          <p:spPr>
            <a:xfrm rot="16200000" flipV="1">
              <a:off x="1971148" y="4417608"/>
              <a:ext cx="177332" cy="27376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6D1EF4-B7BF-42ED-82AA-E93490E43671}"/>
                </a:ext>
              </a:extLst>
            </p:cNvPr>
            <p:cNvSpPr/>
            <p:nvPr/>
          </p:nvSpPr>
          <p:spPr>
            <a:xfrm rot="16200000">
              <a:off x="1909958" y="4452849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9DC030E-13F7-4A4F-A426-8EF1F66621F3}"/>
                </a:ext>
              </a:extLst>
            </p:cNvPr>
            <p:cNvSpPr/>
            <p:nvPr/>
          </p:nvSpPr>
          <p:spPr>
            <a:xfrm rot="16200000">
              <a:off x="2121076" y="4567536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A6C2C90-40CE-4416-A159-E21BAF26BE93}"/>
              </a:ext>
            </a:extLst>
          </p:cNvPr>
          <p:cNvCxnSpPr>
            <a:cxnSpLocks/>
            <a:stCxn id="31" idx="3"/>
            <a:endCxn id="45" idx="2"/>
          </p:cNvCxnSpPr>
          <p:nvPr/>
        </p:nvCxnSpPr>
        <p:spPr>
          <a:xfrm flipH="1">
            <a:off x="1957620" y="4611833"/>
            <a:ext cx="8081370" cy="361949"/>
          </a:xfrm>
          <a:prstGeom prst="bentConnector4">
            <a:avLst>
              <a:gd name="adj1" fmla="val -2829"/>
              <a:gd name="adj2" fmla="val 43347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AB4C04E-B577-458D-B0C8-312E68784615}"/>
              </a:ext>
            </a:extLst>
          </p:cNvPr>
          <p:cNvCxnSpPr>
            <a:cxnSpLocks/>
            <a:stCxn id="45" idx="3"/>
            <a:endCxn id="2" idx="1"/>
          </p:cNvCxnSpPr>
          <p:nvPr/>
        </p:nvCxnSpPr>
        <p:spPr>
          <a:xfrm>
            <a:off x="2321440" y="4611832"/>
            <a:ext cx="304597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6804282-362A-4256-9572-81EF2D95B07C}"/>
              </a:ext>
            </a:extLst>
          </p:cNvPr>
          <p:cNvCxnSpPr>
            <a:cxnSpLocks/>
            <a:stCxn id="45" idx="0"/>
            <a:endCxn id="83" idx="2"/>
          </p:cNvCxnSpPr>
          <p:nvPr/>
        </p:nvCxnSpPr>
        <p:spPr>
          <a:xfrm rot="5400000" flipH="1" flipV="1">
            <a:off x="2155908" y="1033802"/>
            <a:ext cx="3017793" cy="3414369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4C6A0FF-F365-4B2E-9C89-35A586B908F0}"/>
              </a:ext>
            </a:extLst>
          </p:cNvPr>
          <p:cNvSpPr/>
          <p:nvPr/>
        </p:nvSpPr>
        <p:spPr>
          <a:xfrm>
            <a:off x="1359605" y="846905"/>
            <a:ext cx="3069520" cy="119340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1235387" y="284847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4022994" y="284847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7023322" y="2848478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2615101" y="3016861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2061297" y="3192607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3441011" y="3192607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337453" y="2848478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7023322" y="3873647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7843646" y="2848478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4848904" y="3192608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5785660" y="3192608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7711581" y="3192608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1025712" y="3192608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5984691" y="2848478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6789385" y="3192608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7367452" y="3536737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337453" y="370106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1425933" y="366393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4251364" y="2511621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5151519" y="251162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6046341" y="251162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7116420" y="2511621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7843646" y="2511621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4980966" y="2848478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7492421" y="427729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C32AC4-6AE0-4946-AED6-E3C666E9420F}"/>
              </a:ext>
            </a:extLst>
          </p:cNvPr>
          <p:cNvGrpSpPr/>
          <p:nvPr/>
        </p:nvGrpSpPr>
        <p:grpSpPr>
          <a:xfrm>
            <a:off x="2337556" y="1132900"/>
            <a:ext cx="1976428" cy="858845"/>
            <a:chOff x="861282" y="1745569"/>
            <a:chExt cx="8028344" cy="34886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9F7603-5C2B-4B61-8AE6-9CCAB480F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0" r="47182"/>
            <a:stretch/>
          </p:blipFill>
          <p:spPr>
            <a:xfrm>
              <a:off x="861282" y="1746503"/>
              <a:ext cx="5529742" cy="348773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FF1C80-570B-4CA0-98B2-35B57C9980D7}"/>
                </a:ext>
              </a:extLst>
            </p:cNvPr>
            <p:cNvSpPr/>
            <p:nvPr/>
          </p:nvSpPr>
          <p:spPr>
            <a:xfrm>
              <a:off x="861282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6FE6B4-9FEF-4C9C-8E93-00E8CA02D11C}"/>
                </a:ext>
              </a:extLst>
            </p:cNvPr>
            <p:cNvSpPr/>
            <p:nvPr/>
          </p:nvSpPr>
          <p:spPr>
            <a:xfrm>
              <a:off x="5918239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020A38-6695-41F9-BC0C-5E66FE142223}"/>
                </a:ext>
              </a:extLst>
            </p:cNvPr>
            <p:cNvSpPr/>
            <p:nvPr/>
          </p:nvSpPr>
          <p:spPr>
            <a:xfrm>
              <a:off x="8617052" y="1745569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F20934-D079-4C57-9045-F32A2F9DC154}"/>
              </a:ext>
            </a:extLst>
          </p:cNvPr>
          <p:cNvSpPr txBox="1"/>
          <p:nvPr/>
        </p:nvSpPr>
        <p:spPr>
          <a:xfrm>
            <a:off x="1439935" y="1569306"/>
            <a:ext cx="699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AO1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(Source)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69074B-BAAA-4CAE-BA9C-63EB8B4DE04A}"/>
              </a:ext>
            </a:extLst>
          </p:cNvPr>
          <p:cNvSpPr txBox="1"/>
          <p:nvPr/>
        </p:nvSpPr>
        <p:spPr>
          <a:xfrm>
            <a:off x="3860029" y="1577995"/>
            <a:ext cx="6062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AI1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(Drain)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1D44C0-C2DF-40FE-B607-CEF6AF4DA5F2}"/>
              </a:ext>
            </a:extLst>
          </p:cNvPr>
          <p:cNvSpPr txBox="1"/>
          <p:nvPr/>
        </p:nvSpPr>
        <p:spPr>
          <a:xfrm>
            <a:off x="2703969" y="863498"/>
            <a:ext cx="561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AO2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(Gate)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122CE9E-BBCD-4192-9E64-6F18D79AEC9F}"/>
              </a:ext>
            </a:extLst>
          </p:cNvPr>
          <p:cNvGrpSpPr/>
          <p:nvPr/>
        </p:nvGrpSpPr>
        <p:grpSpPr>
          <a:xfrm>
            <a:off x="3357203" y="1170028"/>
            <a:ext cx="2577379" cy="858845"/>
            <a:chOff x="861282" y="1745569"/>
            <a:chExt cx="10469436" cy="3488670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525D9F7-9192-49CD-BD0E-2B5927311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06" t="3400"/>
            <a:stretch/>
          </p:blipFill>
          <p:spPr>
            <a:xfrm>
              <a:off x="6190814" y="1746503"/>
              <a:ext cx="5139904" cy="3487736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4111BD8-5E01-4F67-A499-6BBC012CD4DE}"/>
                </a:ext>
              </a:extLst>
            </p:cNvPr>
            <p:cNvSpPr/>
            <p:nvPr/>
          </p:nvSpPr>
          <p:spPr>
            <a:xfrm>
              <a:off x="861282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472F6FB-8FCF-4AB1-AE79-543EFDDDF70F}"/>
                </a:ext>
              </a:extLst>
            </p:cNvPr>
            <p:cNvSpPr/>
            <p:nvPr/>
          </p:nvSpPr>
          <p:spPr>
            <a:xfrm>
              <a:off x="5918239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A0A357-665C-4C7A-ACC0-1BD6C4909117}"/>
                </a:ext>
              </a:extLst>
            </p:cNvPr>
            <p:cNvSpPr/>
            <p:nvPr/>
          </p:nvSpPr>
          <p:spPr>
            <a:xfrm>
              <a:off x="8617052" y="1745569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77B872E-E08C-45BF-9107-548A56C68E9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139165" y="1784750"/>
            <a:ext cx="288335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5BA963-4D48-4E18-AE28-0159FEAC9764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520096" y="1793439"/>
            <a:ext cx="339933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61093E-EBA5-4710-8F2E-8210D27D9A88}"/>
              </a:ext>
            </a:extLst>
          </p:cNvPr>
          <p:cNvCxnSpPr>
            <a:cxnSpLocks/>
          </p:cNvCxnSpPr>
          <p:nvPr/>
        </p:nvCxnSpPr>
        <p:spPr>
          <a:xfrm>
            <a:off x="2987675" y="1294385"/>
            <a:ext cx="0" cy="2836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F616C6E-6297-4AE4-9BF3-8BFA1EF5F98F}"/>
              </a:ext>
            </a:extLst>
          </p:cNvPr>
          <p:cNvSpPr txBox="1"/>
          <p:nvPr/>
        </p:nvSpPr>
        <p:spPr>
          <a:xfrm>
            <a:off x="2835414" y="3663935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9A7FA-07C0-4F56-A5CF-7EB715FC74E8}"/>
              </a:ext>
            </a:extLst>
          </p:cNvPr>
          <p:cNvCxnSpPr>
            <a:cxnSpLocks/>
          </p:cNvCxnSpPr>
          <p:nvPr/>
        </p:nvCxnSpPr>
        <p:spPr>
          <a:xfrm flipH="1" flipV="1">
            <a:off x="1362075" y="2045494"/>
            <a:ext cx="1253026" cy="9713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B072A59-9009-4CEB-9EC0-0C62CA8340C9}"/>
              </a:ext>
            </a:extLst>
          </p:cNvPr>
          <p:cNvCxnSpPr>
            <a:cxnSpLocks/>
          </p:cNvCxnSpPr>
          <p:nvPr/>
        </p:nvCxnSpPr>
        <p:spPr>
          <a:xfrm flipV="1">
            <a:off x="3441011" y="2040312"/>
            <a:ext cx="982300" cy="9765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F7DFA8FE-5B3A-492C-BCD1-DAF2666B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28" y="235709"/>
            <a:ext cx="4459605" cy="177240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EFBF5E5-EEB0-4CB0-845C-03DBDDEF5193}"/>
              </a:ext>
            </a:extLst>
          </p:cNvPr>
          <p:cNvCxnSpPr>
            <a:stCxn id="31" idx="3"/>
            <a:endCxn id="68" idx="2"/>
          </p:cNvCxnSpPr>
          <p:nvPr/>
        </p:nvCxnSpPr>
        <p:spPr>
          <a:xfrm flipV="1">
            <a:off x="8648340" y="2008116"/>
            <a:ext cx="839691" cy="1184492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33A1EE6-C615-4285-93FC-2919D6E5ED2A}"/>
              </a:ext>
            </a:extLst>
          </p:cNvPr>
          <p:cNvSpPr txBox="1"/>
          <p:nvPr/>
        </p:nvSpPr>
        <p:spPr>
          <a:xfrm>
            <a:off x="10187606" y="2046018"/>
            <a:ext cx="15302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AO1: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Amp = 10 mV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 = 13 Hz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Sweep AO2: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 – 100 mV, 20s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AI1: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Gain = 50,000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REF: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 = 13 Hz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TC = 100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109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Irvin</dc:creator>
  <cp:lastModifiedBy>Patrick Irvin</cp:lastModifiedBy>
  <cp:revision>28</cp:revision>
  <dcterms:created xsi:type="dcterms:W3CDTF">2020-03-04T16:22:31Z</dcterms:created>
  <dcterms:modified xsi:type="dcterms:W3CDTF">2020-07-14T18:15:37Z</dcterms:modified>
</cp:coreProperties>
</file>