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>
        <p:scale>
          <a:sx n="100" d="100"/>
          <a:sy n="100" d="100"/>
        </p:scale>
        <p:origin x="44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57C7-A585-434C-BE68-2641BE4F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4AF0-B13A-4D5E-9A81-9C043287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996C-BC6E-4519-ADBE-3C1FD0D2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48A2-3C8B-4D8D-99E2-204916D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12D7-A6A0-43D9-9907-93381E3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07F-80DA-40D5-947C-BFCCB2F8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802D-9910-42BD-928B-C5C1B9C6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EF4-1383-4813-AC9D-EB3C4A27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7B3F-3489-4D6D-86E9-986C59D8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6F91-77F6-451D-9FEF-E3AD6EE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F072-6105-48E2-9F8B-91AFD456B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B29E2-6C9D-4A7D-B696-C71D0373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0DA6-AC0A-462C-A210-7FD0B593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9380-D15F-41DD-A18F-4DA98186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8B15-B6DD-408C-9253-2267843A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F4D-BA08-4BB8-AAC8-13C39C3E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2C3C-3E8D-4B74-A1F1-E5728316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DBEE-F473-4E1C-A44F-430CCDA4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04C6-34FA-4F13-8B93-645C59D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1FD9-F498-4098-BBE9-A893AE72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AC68-CCB0-454B-B135-13C891BF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8D4C-FBE1-4F64-AA2E-D3ADE887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7A8A-406E-45D6-B255-2F660669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7CC9-67DB-40AC-A075-66A0B6A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6848-E4C4-48BE-880D-63096BF3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A16A-5378-4F53-8A67-C9453B4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B673-692E-426D-992E-9FEB0B62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F8D1-0884-41F9-935B-79EB6BE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2BBB-B3C9-4A01-86FB-9390C680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2591-2813-464F-814F-33AC1EEE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14ED-A8AE-496B-97C9-5AD478D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A4F5-5F80-4AC3-97E2-070431BC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8D4E-FA9A-4B8A-A584-49183790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A15D-DBC4-4506-9C2D-195A7151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1237-74EB-403F-9B75-B280EB2F8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6424-9FB0-4C42-95BE-0F6C51EA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2BB73-1077-40D7-88BB-CFB07FC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58DF0-4083-46F6-B866-8AD7099F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458B-A844-4EEB-B72D-2AE0146A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E21-7FCD-43BE-99BF-3A516E78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A2AD8-CB90-4BB1-B67F-F2D2506D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229-0CF6-4A2D-9EF6-D025BF6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D12E2-C797-418B-BC0A-9E2142C8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9A6C6-1F7A-43C6-B18C-7FFB15A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A335D-9D14-4BF6-9BC4-E9B38D68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E489-1CF7-4F84-9817-9A92FC34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5F94-9CF9-4800-8D0D-2D48FB47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F447-DF74-4FF9-B333-1D9680CC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355-3C80-4149-96E3-A7C59638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D99D-5FA0-4CA7-830E-50178F59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A1F9-7065-47B3-A45E-F929BBF9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B297-C0D4-402B-8533-8AA697E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C30-A66E-4695-AB32-49D0CE40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B96D-3C7B-456D-96DE-E01D641B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7C4D-2981-48F3-926C-CA77F6F2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55E4-552C-42EA-B52C-065A5653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2568-2BA8-4770-B005-E7DB61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237B-ECAF-4BFE-9BCC-E82AD51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14D44-7A76-4148-9952-E57AAD2C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AD3E-6268-44D0-9361-171B33D2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D6A0-F12F-43A3-95E8-A229E0B2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8679-7590-4A3C-B350-E0C9F5CE1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4504-0DEA-447D-B8FA-17E890BB7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0"/>
            <a:ext cx="12192000" cy="66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E68D68DA-7444-4ED1-9F6A-64C6D256B57E}"/>
              </a:ext>
            </a:extLst>
          </p:cNvPr>
          <p:cNvSpPr/>
          <p:nvPr/>
        </p:nvSpPr>
        <p:spPr>
          <a:xfrm>
            <a:off x="10717559" y="4672844"/>
            <a:ext cx="965441" cy="351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6" name="Picture 85" descr="Instrument.Lockin.lvclass:Multichannel Lockin.vi">
            <a:extLst>
              <a:ext uri="{FF2B5EF4-FFF2-40B4-BE49-F238E27FC236}">
                <a16:creationId xmlns:a16="http://schemas.microsoft.com/office/drawing/2014/main" id="{EC6CF2BC-7B38-4E7F-9126-93D4BB40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48648" r="53306" b="40122"/>
          <a:stretch/>
        </p:blipFill>
        <p:spPr>
          <a:xfrm>
            <a:off x="332399" y="5193607"/>
            <a:ext cx="5506064" cy="746014"/>
          </a:xfrm>
          <a:prstGeom prst="rect">
            <a:avLst/>
          </a:prstGeom>
        </p:spPr>
      </p:pic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12739" r="53306" b="51772"/>
          <a:stretch/>
        </p:blipFill>
        <p:spPr>
          <a:xfrm>
            <a:off x="3342968" y="38339"/>
            <a:ext cx="5506064" cy="235759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195FC0-DC33-4271-8500-5EE2EB4CA47A}"/>
              </a:ext>
            </a:extLst>
          </p:cNvPr>
          <p:cNvSpPr/>
          <p:nvPr/>
        </p:nvSpPr>
        <p:spPr>
          <a:xfrm>
            <a:off x="3153447" y="5243513"/>
            <a:ext cx="2665681" cy="6665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43C84-BD8C-49C9-B49B-C4246A8235B4}"/>
              </a:ext>
            </a:extLst>
          </p:cNvPr>
          <p:cNvSpPr/>
          <p:nvPr/>
        </p:nvSpPr>
        <p:spPr>
          <a:xfrm>
            <a:off x="365972" y="5243510"/>
            <a:ext cx="2699197" cy="6665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2039568" y="1526028"/>
            <a:ext cx="1612290" cy="994510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93FB7-96FE-4D79-9619-D9EE57C2B2FF}"/>
              </a:ext>
            </a:extLst>
          </p:cNvPr>
          <p:cNvSpPr/>
          <p:nvPr/>
        </p:nvSpPr>
        <p:spPr>
          <a:xfrm>
            <a:off x="10672314" y="4197762"/>
            <a:ext cx="965441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9171E7-C61B-4A0E-BF02-C30B8A0E5089}"/>
              </a:ext>
            </a:extLst>
          </p:cNvPr>
          <p:cNvSpPr/>
          <p:nvPr/>
        </p:nvSpPr>
        <p:spPr>
          <a:xfrm>
            <a:off x="10672315" y="4715131"/>
            <a:ext cx="965441" cy="35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</a:p>
        </p:txBody>
      </p:sp>
      <p:pic>
        <p:nvPicPr>
          <p:cNvPr id="87" name="Picture 86" descr="Instrument.Lockin.lvclass:Multichannel Lockin.vi">
            <a:extLst>
              <a:ext uri="{FF2B5EF4-FFF2-40B4-BE49-F238E27FC236}">
                <a16:creationId xmlns:a16="http://schemas.microsoft.com/office/drawing/2014/main" id="{78F3000C-1003-4CBC-836D-1CB85C7D6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59952" r="53306" b="16071"/>
          <a:stretch/>
        </p:blipFill>
        <p:spPr>
          <a:xfrm>
            <a:off x="6353537" y="5193607"/>
            <a:ext cx="5506064" cy="1592825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902262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689869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690197" y="282942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281976" y="299781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8172" y="317355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107886" y="317355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004328" y="282942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690197" y="385459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510521" y="282942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515779" y="317355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452535" y="317355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378456" y="317355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692587" y="317355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651566" y="282942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456260" y="317355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034327" y="351768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316657-9234-4634-8340-5A3323B91C64}"/>
              </a:ext>
            </a:extLst>
          </p:cNvPr>
          <p:cNvSpPr/>
          <p:nvPr/>
        </p:nvSpPr>
        <p:spPr>
          <a:xfrm>
            <a:off x="8503841" y="5535553"/>
            <a:ext cx="1192609" cy="106527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890AD0-E561-4577-90BE-D640D162869F}"/>
              </a:ext>
            </a:extLst>
          </p:cNvPr>
          <p:cNvSpPr/>
          <p:nvPr/>
        </p:nvSpPr>
        <p:spPr>
          <a:xfrm>
            <a:off x="6991350" y="5535553"/>
            <a:ext cx="1512491" cy="106527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73662C0-D3E7-4275-AC3F-0ADBEE3A7883}"/>
              </a:ext>
            </a:extLst>
          </p:cNvPr>
          <p:cNvCxnSpPr>
            <a:cxnSpLocks/>
            <a:stCxn id="38" idx="0"/>
            <a:endCxn id="27" idx="2"/>
          </p:cNvCxnSpPr>
          <p:nvPr/>
        </p:nvCxnSpPr>
        <p:spPr>
          <a:xfrm rot="5400000" flipH="1" flipV="1">
            <a:off x="3519968" y="1713291"/>
            <a:ext cx="1725823" cy="5334617"/>
          </a:xfrm>
          <a:prstGeom prst="bentConnector3">
            <a:avLst>
              <a:gd name="adj1" fmla="val 25164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E97CB5D-0761-4EE8-828A-DC7E2D740215}"/>
              </a:ext>
            </a:extLst>
          </p:cNvPr>
          <p:cNvCxnSpPr>
            <a:cxnSpLocks/>
            <a:stCxn id="36" idx="0"/>
            <a:endCxn id="82" idx="2"/>
          </p:cNvCxnSpPr>
          <p:nvPr/>
        </p:nvCxnSpPr>
        <p:spPr>
          <a:xfrm rot="5400000" flipH="1" flipV="1">
            <a:off x="5407187" y="2596788"/>
            <a:ext cx="1725826" cy="3567625"/>
          </a:xfrm>
          <a:prstGeom prst="bentConnector3">
            <a:avLst>
              <a:gd name="adj1" fmla="val 1909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DA953D9-5701-4CCC-9E6E-92EB04BA2E13}"/>
              </a:ext>
            </a:extLst>
          </p:cNvPr>
          <p:cNvCxnSpPr>
            <a:cxnSpLocks/>
            <a:stCxn id="105" idx="0"/>
            <a:endCxn id="25" idx="4"/>
          </p:cNvCxnSpPr>
          <p:nvPr/>
        </p:nvCxnSpPr>
        <p:spPr>
          <a:xfrm rot="5400000" flipH="1" flipV="1">
            <a:off x="7894613" y="4395840"/>
            <a:ext cx="992697" cy="128673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DF78CEF-18EE-4541-9670-26505074A301}"/>
              </a:ext>
            </a:extLst>
          </p:cNvPr>
          <p:cNvCxnSpPr>
            <a:cxnSpLocks/>
            <a:stCxn id="104" idx="0"/>
            <a:endCxn id="31" idx="2"/>
          </p:cNvCxnSpPr>
          <p:nvPr/>
        </p:nvCxnSpPr>
        <p:spPr>
          <a:xfrm rot="5400000" flipH="1" flipV="1">
            <a:off x="8497574" y="4120259"/>
            <a:ext cx="2017866" cy="812722"/>
          </a:xfrm>
          <a:prstGeom prst="bentConnector3">
            <a:avLst>
              <a:gd name="adj1" fmla="val 21206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004328" y="368201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092808" y="364488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4423D0-8B79-4AC0-A290-64DF4488DC85}"/>
              </a:ext>
            </a:extLst>
          </p:cNvPr>
          <p:cNvSpPr txBox="1"/>
          <p:nvPr/>
        </p:nvSpPr>
        <p:spPr>
          <a:xfrm>
            <a:off x="4482601" y="3651220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918239" y="249257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818394" y="249257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713216" y="249257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783295" y="249257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510521" y="249257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647841" y="282942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159296" y="425824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</p:spTree>
    <p:extLst>
      <p:ext uri="{BB962C8B-B14F-4D97-AF65-F5344CB8AC3E}">
        <p14:creationId xmlns:p14="http://schemas.microsoft.com/office/powerpoint/2010/main" val="16239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trument.Lockin.lvclass:Multichannel Lockin.vi">
            <a:extLst>
              <a:ext uri="{FF2B5EF4-FFF2-40B4-BE49-F238E27FC236}">
                <a16:creationId xmlns:a16="http://schemas.microsoft.com/office/drawing/2014/main" id="{FE75F94B-7801-4715-B6A1-A235BE1D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2654" r="53247" b="65083"/>
          <a:stretch/>
        </p:blipFill>
        <p:spPr>
          <a:xfrm>
            <a:off x="167022" y="162957"/>
            <a:ext cx="5506064" cy="1478985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E68D68DA-7444-4ED1-9F6A-64C6D256B57E}"/>
              </a:ext>
            </a:extLst>
          </p:cNvPr>
          <p:cNvSpPr/>
          <p:nvPr/>
        </p:nvSpPr>
        <p:spPr>
          <a:xfrm>
            <a:off x="10441334" y="6111119"/>
            <a:ext cx="965441" cy="351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95" idx="0"/>
            <a:endCxn id="71" idx="2"/>
          </p:cNvCxnSpPr>
          <p:nvPr/>
        </p:nvCxnSpPr>
        <p:spPr>
          <a:xfrm rot="5400000" flipH="1" flipV="1">
            <a:off x="2117346" y="1632745"/>
            <a:ext cx="787158" cy="818257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93FB7-96FE-4D79-9619-D9EE57C2B2FF}"/>
              </a:ext>
            </a:extLst>
          </p:cNvPr>
          <p:cNvSpPr/>
          <p:nvPr/>
        </p:nvSpPr>
        <p:spPr>
          <a:xfrm>
            <a:off x="10396089" y="5636037"/>
            <a:ext cx="965441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9171E7-C61B-4A0E-BF02-C30B8A0E5089}"/>
              </a:ext>
            </a:extLst>
          </p:cNvPr>
          <p:cNvSpPr/>
          <p:nvPr/>
        </p:nvSpPr>
        <p:spPr>
          <a:xfrm>
            <a:off x="10396090" y="6153406"/>
            <a:ext cx="965441" cy="35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1728103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416362" y="4611833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1754587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4423D0-8B79-4AC0-A290-64DF4488DC85}"/>
              </a:ext>
            </a:extLst>
          </p:cNvPr>
          <p:cNvSpPr txBox="1"/>
          <p:nvPr/>
        </p:nvSpPr>
        <p:spPr>
          <a:xfrm>
            <a:off x="4206376" y="508949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pic>
        <p:nvPicPr>
          <p:cNvPr id="59" name="Picture 58" descr="Instrument.Lockin.lvclass:Multichannel Lockin.vi">
            <a:extLst>
              <a:ext uri="{FF2B5EF4-FFF2-40B4-BE49-F238E27FC236}">
                <a16:creationId xmlns:a16="http://schemas.microsoft.com/office/drawing/2014/main" id="{09BBB886-C1B1-481C-B918-2955C7E64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45627" r="53001" b="34293"/>
          <a:stretch/>
        </p:blipFill>
        <p:spPr>
          <a:xfrm>
            <a:off x="6000307" y="162957"/>
            <a:ext cx="5506064" cy="1333962"/>
          </a:xfrm>
          <a:prstGeom prst="rect">
            <a:avLst/>
          </a:prstGeom>
        </p:spPr>
      </p:pic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E87F83B-A6ED-4421-86F7-3033F7A41C1D}"/>
              </a:ext>
            </a:extLst>
          </p:cNvPr>
          <p:cNvSpPr/>
          <p:nvPr/>
        </p:nvSpPr>
        <p:spPr>
          <a:xfrm>
            <a:off x="167022" y="169313"/>
            <a:ext cx="5506064" cy="147898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0F2C48-EF40-42E7-9E8F-C6A257263BEB}"/>
              </a:ext>
            </a:extLst>
          </p:cNvPr>
          <p:cNvSpPr/>
          <p:nvPr/>
        </p:nvSpPr>
        <p:spPr>
          <a:xfrm>
            <a:off x="6000307" y="186393"/>
            <a:ext cx="5506064" cy="147898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6804282-362A-4256-9572-81EF2D95B07C}"/>
              </a:ext>
            </a:extLst>
          </p:cNvPr>
          <p:cNvCxnSpPr>
            <a:cxnSpLocks/>
            <a:stCxn id="45" idx="0"/>
            <a:endCxn id="83" idx="2"/>
          </p:cNvCxnSpPr>
          <p:nvPr/>
        </p:nvCxnSpPr>
        <p:spPr>
          <a:xfrm rot="5400000" flipH="1" flipV="1">
            <a:off x="6286394" y="-2386438"/>
            <a:ext cx="1645417" cy="7961345"/>
          </a:xfrm>
          <a:prstGeom prst="bentConnector3">
            <a:avLst>
              <a:gd name="adj1" fmla="val 971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1518596-7035-48D0-B272-E609F2F2D20E}"/>
              </a:ext>
            </a:extLst>
          </p:cNvPr>
          <p:cNvSpPr/>
          <p:nvPr/>
        </p:nvSpPr>
        <p:spPr>
          <a:xfrm>
            <a:off x="10772774" y="533400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965B23-AAB5-4140-B344-9D7A1D606167}"/>
              </a:ext>
            </a:extLst>
          </p:cNvPr>
          <p:cNvSpPr/>
          <p:nvPr/>
        </p:nvSpPr>
        <p:spPr>
          <a:xfrm>
            <a:off x="2764610" y="2416942"/>
            <a:ext cx="727640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221AF5F-81F6-4F47-A4BD-1FCAEF7C36B5}"/>
              </a:ext>
            </a:extLst>
          </p:cNvPr>
          <p:cNvCxnSpPr>
            <a:cxnSpLocks/>
            <a:stCxn id="31" idx="3"/>
            <a:endCxn id="45" idx="3"/>
          </p:cNvCxnSpPr>
          <p:nvPr/>
        </p:nvCxnSpPr>
        <p:spPr>
          <a:xfrm flipH="1" flipV="1">
            <a:off x="3492250" y="2778892"/>
            <a:ext cx="6546740" cy="1832941"/>
          </a:xfrm>
          <a:prstGeom prst="bentConnector3">
            <a:avLst>
              <a:gd name="adj1" fmla="val -34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494D86-A70C-42E4-B71D-A602DFDD68D8}"/>
              </a:ext>
            </a:extLst>
          </p:cNvPr>
          <p:cNvGrpSpPr/>
          <p:nvPr/>
        </p:nvGrpSpPr>
        <p:grpSpPr>
          <a:xfrm>
            <a:off x="1699450" y="2435452"/>
            <a:ext cx="804694" cy="688259"/>
            <a:chOff x="1647672" y="3502102"/>
            <a:chExt cx="804694" cy="68825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D0AB17B-C959-418C-BA49-E9225B8E016D}"/>
                </a:ext>
              </a:extLst>
            </p:cNvPr>
            <p:cNvSpPr/>
            <p:nvPr/>
          </p:nvSpPr>
          <p:spPr>
            <a:xfrm>
              <a:off x="1647672" y="3502102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6944E3-1983-43F9-B2B4-F1A29014720E}"/>
                </a:ext>
              </a:extLst>
            </p:cNvPr>
            <p:cNvGrpSpPr/>
            <p:nvPr/>
          </p:nvGrpSpPr>
          <p:grpSpPr>
            <a:xfrm>
              <a:off x="1848804" y="3638994"/>
              <a:ext cx="402431" cy="414474"/>
              <a:chOff x="1856489" y="3641406"/>
              <a:chExt cx="402431" cy="41447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9991CEE-11FA-4EBE-A4E5-816A8C680D5F}"/>
                  </a:ext>
                </a:extLst>
              </p:cNvPr>
              <p:cNvGrpSpPr/>
              <p:nvPr/>
            </p:nvGrpSpPr>
            <p:grpSpPr>
              <a:xfrm>
                <a:off x="1856489" y="3802159"/>
                <a:ext cx="402431" cy="92968"/>
                <a:chOff x="1856489" y="3802159"/>
                <a:chExt cx="402431" cy="92968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8ED37DC-6BA9-4E87-9960-360E381F0450}"/>
                    </a:ext>
                  </a:extLst>
                </p:cNvPr>
                <p:cNvCxnSpPr/>
                <p:nvPr/>
              </p:nvCxnSpPr>
              <p:spPr>
                <a:xfrm>
                  <a:off x="1856489" y="3802159"/>
                  <a:ext cx="40243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B3A3D46-EDBC-464F-89C2-496F86124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743" y="3895127"/>
                  <a:ext cx="1619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BF48458-FD60-4EF6-A598-59603F4B7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704" y="3641406"/>
                <a:ext cx="0" cy="1607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77E164-8CB4-4C13-A178-DD3520C1B9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704" y="3895127"/>
                <a:ext cx="0" cy="1607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2E18D57-EA3E-4880-B60C-2F19E8776291}"/>
              </a:ext>
            </a:extLst>
          </p:cNvPr>
          <p:cNvCxnSpPr>
            <a:cxnSpLocks/>
            <a:stCxn id="95" idx="3"/>
            <a:endCxn id="45" idx="1"/>
          </p:cNvCxnSpPr>
          <p:nvPr/>
        </p:nvCxnSpPr>
        <p:spPr>
          <a:xfrm flipV="1">
            <a:off x="2504144" y="2778892"/>
            <a:ext cx="260466" cy="6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49F8EAB-0ACF-4F58-B2E4-764EBE720CC0}"/>
              </a:ext>
            </a:extLst>
          </p:cNvPr>
          <p:cNvSpPr txBox="1"/>
          <p:nvPr/>
        </p:nvSpPr>
        <p:spPr>
          <a:xfrm>
            <a:off x="1887723" y="320413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4576091-B79F-45D6-9D09-68B081183FFE}"/>
              </a:ext>
            </a:extLst>
          </p:cNvPr>
          <p:cNvCxnSpPr>
            <a:cxnSpLocks/>
            <a:stCxn id="45" idx="2"/>
            <a:endCxn id="62" idx="1"/>
          </p:cNvCxnSpPr>
          <p:nvPr/>
        </p:nvCxnSpPr>
        <p:spPr>
          <a:xfrm rot="5400000">
            <a:off x="2524539" y="3242341"/>
            <a:ext cx="705390" cy="502393"/>
          </a:xfrm>
          <a:prstGeom prst="bentConnector4">
            <a:avLst>
              <a:gd name="adj1" fmla="val 25607"/>
              <a:gd name="adj2" fmla="val 14550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883E3EC-FCA2-43CD-87C6-F1F45A603774}"/>
              </a:ext>
            </a:extLst>
          </p:cNvPr>
          <p:cNvSpPr/>
          <p:nvPr/>
        </p:nvSpPr>
        <p:spPr>
          <a:xfrm>
            <a:off x="2959567" y="2733097"/>
            <a:ext cx="88593" cy="885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8FBC8-228C-4255-8BC4-143F84E1363B}"/>
              </a:ext>
            </a:extLst>
          </p:cNvPr>
          <p:cNvCxnSpPr>
            <a:cxnSpLocks/>
            <a:stCxn id="45" idx="1"/>
            <a:endCxn id="115" idx="2"/>
          </p:cNvCxnSpPr>
          <p:nvPr/>
        </p:nvCxnSpPr>
        <p:spPr>
          <a:xfrm flipV="1">
            <a:off x="2764610" y="2777394"/>
            <a:ext cx="194957" cy="14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97B2E9-BE4C-46CB-8A06-EBC74E43BA6B}"/>
              </a:ext>
            </a:extLst>
          </p:cNvPr>
          <p:cNvCxnSpPr>
            <a:cxnSpLocks/>
            <a:stCxn id="134" idx="6"/>
            <a:endCxn id="45" idx="3"/>
          </p:cNvCxnSpPr>
          <p:nvPr/>
        </p:nvCxnSpPr>
        <p:spPr>
          <a:xfrm>
            <a:off x="3287413" y="2775527"/>
            <a:ext cx="204837" cy="336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5946282-3D94-47FD-89B1-B949E0FF5CDB}"/>
              </a:ext>
            </a:extLst>
          </p:cNvPr>
          <p:cNvCxnSpPr>
            <a:cxnSpLocks/>
            <a:stCxn id="45" idx="2"/>
            <a:endCxn id="135" idx="4"/>
          </p:cNvCxnSpPr>
          <p:nvPr/>
        </p:nvCxnSpPr>
        <p:spPr>
          <a:xfrm flipV="1">
            <a:off x="3128430" y="3030941"/>
            <a:ext cx="0" cy="1099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9B88F58-80EF-4E30-8BED-AC26D3724657}"/>
              </a:ext>
            </a:extLst>
          </p:cNvPr>
          <p:cNvCxnSpPr>
            <a:cxnSpLocks/>
            <a:stCxn id="135" idx="3"/>
            <a:endCxn id="134" idx="7"/>
          </p:cNvCxnSpPr>
          <p:nvPr/>
        </p:nvCxnSpPr>
        <p:spPr>
          <a:xfrm flipV="1">
            <a:off x="3097107" y="2744204"/>
            <a:ext cx="177332" cy="2737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76D1EF4-B7BF-42ED-82AA-E93490E43671}"/>
              </a:ext>
            </a:extLst>
          </p:cNvPr>
          <p:cNvSpPr/>
          <p:nvPr/>
        </p:nvSpPr>
        <p:spPr>
          <a:xfrm>
            <a:off x="3198820" y="2731230"/>
            <a:ext cx="88593" cy="885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9DC030E-13F7-4A4F-A426-8EF1F66621F3}"/>
              </a:ext>
            </a:extLst>
          </p:cNvPr>
          <p:cNvSpPr/>
          <p:nvPr/>
        </p:nvSpPr>
        <p:spPr>
          <a:xfrm>
            <a:off x="3084133" y="2942348"/>
            <a:ext cx="88593" cy="885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4C6A0FF-F365-4B2E-9C89-35A586B908F0}"/>
              </a:ext>
            </a:extLst>
          </p:cNvPr>
          <p:cNvSpPr/>
          <p:nvPr/>
        </p:nvSpPr>
        <p:spPr>
          <a:xfrm>
            <a:off x="1359605" y="846905"/>
            <a:ext cx="3069520" cy="119340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1235387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4022994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7023322" y="284847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2615101" y="301686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2061297" y="319260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3441011" y="319260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337453" y="284847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7023322" y="387364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7843646" y="284847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4848904" y="319260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5785660" y="319260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7711581" y="319260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1025712" y="319260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5984691" y="284847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6789385" y="319260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7367452" y="353673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337453" y="370106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1425933" y="366393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4251364" y="251162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5151519" y="251162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6046341" y="251162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7116420" y="251162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7843646" y="251162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4980966" y="284847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7492421" y="427729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32AC4-6AE0-4946-AED6-E3C666E9420F}"/>
              </a:ext>
            </a:extLst>
          </p:cNvPr>
          <p:cNvGrpSpPr/>
          <p:nvPr/>
        </p:nvGrpSpPr>
        <p:grpSpPr>
          <a:xfrm>
            <a:off x="2337556" y="1132900"/>
            <a:ext cx="1976428" cy="858845"/>
            <a:chOff x="861282" y="1745569"/>
            <a:chExt cx="8028344" cy="34886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9F7603-5C2B-4B61-8AE6-9CCAB480F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" r="47182"/>
            <a:stretch/>
          </p:blipFill>
          <p:spPr>
            <a:xfrm>
              <a:off x="861282" y="1746503"/>
              <a:ext cx="5529742" cy="348773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FF1C80-570B-4CA0-98B2-35B57C9980D7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6FE6B4-9FEF-4C9C-8E93-00E8CA02D11C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020A38-6695-41F9-BC0C-5E66FE142223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F20934-D079-4C57-9045-F32A2F9DC154}"/>
              </a:ext>
            </a:extLst>
          </p:cNvPr>
          <p:cNvSpPr txBox="1"/>
          <p:nvPr/>
        </p:nvSpPr>
        <p:spPr>
          <a:xfrm>
            <a:off x="1439935" y="1569306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(Source)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9074B-BAAA-4CAE-BA9C-63EB8B4DE04A}"/>
              </a:ext>
            </a:extLst>
          </p:cNvPr>
          <p:cNvSpPr txBox="1"/>
          <p:nvPr/>
        </p:nvSpPr>
        <p:spPr>
          <a:xfrm>
            <a:off x="3860029" y="1577995"/>
            <a:ext cx="606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AI1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(Drain)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1D44C0-C2DF-40FE-B607-CEF6AF4DA5F2}"/>
              </a:ext>
            </a:extLst>
          </p:cNvPr>
          <p:cNvSpPr txBox="1"/>
          <p:nvPr/>
        </p:nvSpPr>
        <p:spPr>
          <a:xfrm>
            <a:off x="2703969" y="863498"/>
            <a:ext cx="561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AO2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(Gate)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22CE9E-BBCD-4192-9E64-6F18D79AEC9F}"/>
              </a:ext>
            </a:extLst>
          </p:cNvPr>
          <p:cNvGrpSpPr/>
          <p:nvPr/>
        </p:nvGrpSpPr>
        <p:grpSpPr>
          <a:xfrm>
            <a:off x="3357203" y="1170028"/>
            <a:ext cx="2577379" cy="858845"/>
            <a:chOff x="861282" y="1745569"/>
            <a:chExt cx="10469436" cy="348867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525D9F7-9192-49CD-BD0E-2B5927311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6" t="3400"/>
            <a:stretch/>
          </p:blipFill>
          <p:spPr>
            <a:xfrm>
              <a:off x="6190814" y="1746503"/>
              <a:ext cx="5139904" cy="348773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111BD8-5E01-4F67-A499-6BBC012CD4DE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72F6FB-8FCF-4AB1-AE79-543EFDDDF70F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A0A357-665C-4C7A-ACC0-1BD6C4909117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7B872E-E08C-45BF-9107-548A56C68E9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139165" y="1784750"/>
            <a:ext cx="28833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5BA963-4D48-4E18-AE28-0159FEAC9764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520096" y="1793439"/>
            <a:ext cx="33993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61093E-EBA5-4710-8F2E-8210D27D9A88}"/>
              </a:ext>
            </a:extLst>
          </p:cNvPr>
          <p:cNvCxnSpPr>
            <a:cxnSpLocks/>
          </p:cNvCxnSpPr>
          <p:nvPr/>
        </p:nvCxnSpPr>
        <p:spPr>
          <a:xfrm>
            <a:off x="2987675" y="1294385"/>
            <a:ext cx="0" cy="2836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F616C6E-6297-4AE4-9BF3-8BFA1EF5F98F}"/>
              </a:ext>
            </a:extLst>
          </p:cNvPr>
          <p:cNvSpPr txBox="1"/>
          <p:nvPr/>
        </p:nvSpPr>
        <p:spPr>
          <a:xfrm>
            <a:off x="2835414" y="366393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9A7FA-07C0-4F56-A5CF-7EB715FC74E8}"/>
              </a:ext>
            </a:extLst>
          </p:cNvPr>
          <p:cNvCxnSpPr>
            <a:cxnSpLocks/>
          </p:cNvCxnSpPr>
          <p:nvPr/>
        </p:nvCxnSpPr>
        <p:spPr>
          <a:xfrm flipH="1" flipV="1">
            <a:off x="1362075" y="2045494"/>
            <a:ext cx="1253026" cy="9713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072A59-9009-4CEB-9EC0-0C62CA8340C9}"/>
              </a:ext>
            </a:extLst>
          </p:cNvPr>
          <p:cNvCxnSpPr>
            <a:cxnSpLocks/>
          </p:cNvCxnSpPr>
          <p:nvPr/>
        </p:nvCxnSpPr>
        <p:spPr>
          <a:xfrm flipV="1">
            <a:off x="3441011" y="2040312"/>
            <a:ext cx="982300" cy="9765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F7DFA8FE-5B3A-492C-BCD1-DAF2666B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28" y="235709"/>
            <a:ext cx="4459605" cy="177240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EFBF5E5-EEB0-4CB0-845C-03DBDDEF5193}"/>
              </a:ext>
            </a:extLst>
          </p:cNvPr>
          <p:cNvCxnSpPr>
            <a:stCxn id="31" idx="3"/>
            <a:endCxn id="68" idx="2"/>
          </p:cNvCxnSpPr>
          <p:nvPr/>
        </p:nvCxnSpPr>
        <p:spPr>
          <a:xfrm flipV="1">
            <a:off x="8648340" y="2008116"/>
            <a:ext cx="839691" cy="118449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3A1EE6-C615-4285-93FC-2919D6E5ED2A}"/>
              </a:ext>
            </a:extLst>
          </p:cNvPr>
          <p:cNvSpPr txBox="1"/>
          <p:nvPr/>
        </p:nvSpPr>
        <p:spPr>
          <a:xfrm>
            <a:off x="10187606" y="2046018"/>
            <a:ext cx="15302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AO1: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Amp = 10 mV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Sweep AO2: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 – 100 mV, 20s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AI1: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Gain = 50,000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REF: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TC = 100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92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Irvin</dc:creator>
  <cp:lastModifiedBy>Patrick Irvin</cp:lastModifiedBy>
  <cp:revision>25</cp:revision>
  <dcterms:created xsi:type="dcterms:W3CDTF">2020-03-04T16:22:31Z</dcterms:created>
  <dcterms:modified xsi:type="dcterms:W3CDTF">2020-03-04T19:34:08Z</dcterms:modified>
</cp:coreProperties>
</file>