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0"/>
            <a:ext cx="12192000" cy="6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0D85A1C0-2C12-4A8F-95FA-D64D6E1C9888}"/>
              </a:ext>
            </a:extLst>
          </p:cNvPr>
          <p:cNvSpPr/>
          <p:nvPr/>
        </p:nvSpPr>
        <p:spPr>
          <a:xfrm>
            <a:off x="1729704" y="2492571"/>
            <a:ext cx="2098816" cy="2230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5313EA-248E-4817-A761-1808FBAECCB9}"/>
              </a:ext>
            </a:extLst>
          </p:cNvPr>
          <p:cNvSpPr/>
          <p:nvPr/>
        </p:nvSpPr>
        <p:spPr>
          <a:xfrm>
            <a:off x="5557277" y="2488413"/>
            <a:ext cx="4905009" cy="2234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C18BF-B4B5-4E96-843D-FC146A5F81D1}"/>
              </a:ext>
            </a:extLst>
          </p:cNvPr>
          <p:cNvSpPr/>
          <p:nvPr/>
        </p:nvSpPr>
        <p:spPr>
          <a:xfrm>
            <a:off x="3935651" y="2492571"/>
            <a:ext cx="1509967" cy="2230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79410" y="5382433"/>
            <a:ext cx="4464666" cy="604916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28598" y="343952"/>
            <a:ext cx="4639718" cy="19866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5681333" y="5414668"/>
            <a:ext cx="2161504" cy="5404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418562" y="5414668"/>
            <a:ext cx="2188682" cy="54044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rot="16200000" flipV="1">
            <a:off x="2099042" y="2580011"/>
            <a:ext cx="498832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69049" b="16071"/>
          <a:stretch/>
        </p:blipFill>
        <p:spPr>
          <a:xfrm>
            <a:off x="7914417" y="5376473"/>
            <a:ext cx="2908374" cy="1291564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9656805" y="5668529"/>
            <a:ext cx="96704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8410715" y="5668529"/>
            <a:ext cx="122642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4833055" y="3197536"/>
            <a:ext cx="1896981" cy="2537285"/>
          </a:xfrm>
          <a:prstGeom prst="bentConnector3">
            <a:avLst>
              <a:gd name="adj1" fmla="val 2214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6459509" y="3820264"/>
            <a:ext cx="1896981" cy="1291828"/>
          </a:xfrm>
          <a:prstGeom prst="bentConnector3">
            <a:avLst>
              <a:gd name="adj1" fmla="val 1285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8466291" y="5100493"/>
            <a:ext cx="1125673" cy="104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16200000" flipV="1">
            <a:off x="8951177" y="4479378"/>
            <a:ext cx="2150842" cy="22745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34666" y="424155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27FF0-8F40-4E8F-BD55-220AC5813DA0}"/>
              </a:ext>
            </a:extLst>
          </p:cNvPr>
          <p:cNvSpPr txBox="1"/>
          <p:nvPr/>
        </p:nvSpPr>
        <p:spPr>
          <a:xfrm>
            <a:off x="4276471" y="4387210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B12AC4-161D-4E70-B09A-ABF959C80F6B}"/>
              </a:ext>
            </a:extLst>
          </p:cNvPr>
          <p:cNvSpPr txBox="1"/>
          <p:nvPr/>
        </p:nvSpPr>
        <p:spPr>
          <a:xfrm>
            <a:off x="2961371" y="43410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2ADCC-88AA-4C9E-B8BA-85D1D4046A5A}"/>
              </a:ext>
            </a:extLst>
          </p:cNvPr>
          <p:cNvSpPr txBox="1"/>
          <p:nvPr/>
        </p:nvSpPr>
        <p:spPr>
          <a:xfrm>
            <a:off x="5568016" y="43410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585908"/>
            <a:ext cx="5506064" cy="1478985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62" idx="0"/>
            <a:endCxn id="71" idx="2"/>
          </p:cNvCxnSpPr>
          <p:nvPr/>
        </p:nvCxnSpPr>
        <p:spPr>
          <a:xfrm rot="5400000" flipH="1" flipV="1">
            <a:off x="2702644" y="3284692"/>
            <a:ext cx="430857" cy="396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592264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498934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45" idx="1"/>
          </p:cNvCxnSpPr>
          <p:nvPr/>
        </p:nvCxnSpPr>
        <p:spPr>
          <a:xfrm flipV="1">
            <a:off x="1187193" y="4611832"/>
            <a:ext cx="40660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525418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18FDA8-7BA4-4D0C-9D44-B7F176AD26AC}"/>
              </a:ext>
            </a:extLst>
          </p:cNvPr>
          <p:cNvGrpSpPr/>
          <p:nvPr/>
        </p:nvGrpSpPr>
        <p:grpSpPr>
          <a:xfrm>
            <a:off x="250832" y="1428975"/>
            <a:ext cx="5506064" cy="1502417"/>
            <a:chOff x="6000307" y="162957"/>
            <a:chExt cx="5506064" cy="1502417"/>
          </a:xfrm>
        </p:grpSpPr>
        <p:pic>
          <p:nvPicPr>
            <p:cNvPr id="59" name="Picture 58" descr="Instrument.Lockin.lvclass:Multichannel Lockin.vi">
              <a:extLst>
                <a:ext uri="{FF2B5EF4-FFF2-40B4-BE49-F238E27FC236}">
                  <a16:creationId xmlns:a16="http://schemas.microsoft.com/office/drawing/2014/main" id="{09BBB886-C1B1-481C-B918-2955C7E6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" t="45627" r="53001" b="34293"/>
            <a:stretch/>
          </p:blipFill>
          <p:spPr>
            <a:xfrm>
              <a:off x="6000307" y="162957"/>
              <a:ext cx="5506064" cy="133396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0F2C48-EF40-42E7-9E8F-C6A257263BEB}"/>
                </a:ext>
              </a:extLst>
            </p:cNvPr>
            <p:cNvSpPr/>
            <p:nvPr/>
          </p:nvSpPr>
          <p:spPr>
            <a:xfrm>
              <a:off x="6000307" y="186393"/>
              <a:ext cx="5506064" cy="147898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518596-7035-48D0-B272-E609F2F2D20E}"/>
                </a:ext>
              </a:extLst>
            </p:cNvPr>
            <p:cNvSpPr/>
            <p:nvPr/>
          </p:nvSpPr>
          <p:spPr>
            <a:xfrm>
              <a:off x="10772774" y="533400"/>
              <a:ext cx="634001" cy="23812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C2A556-F1DE-4A1F-A296-E52EFD3B3743}"/>
              </a:ext>
            </a:extLst>
          </p:cNvPr>
          <p:cNvGrpSpPr/>
          <p:nvPr/>
        </p:nvGrpSpPr>
        <p:grpSpPr>
          <a:xfrm rot="5400000">
            <a:off x="1595670" y="4248012"/>
            <a:ext cx="723900" cy="727640"/>
            <a:chOff x="1595670" y="4248012"/>
            <a:chExt cx="723900" cy="727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65B23-AAB5-4140-B344-9D7A1D606167}"/>
                </a:ext>
              </a:extLst>
            </p:cNvPr>
            <p:cNvSpPr/>
            <p:nvPr/>
          </p:nvSpPr>
          <p:spPr>
            <a:xfrm rot="16200000">
              <a:off x="1593800" y="4249882"/>
              <a:ext cx="727640" cy="723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883E3EC-FCA2-43CD-87C6-F1F45A603774}"/>
                </a:ext>
              </a:extLst>
            </p:cNvPr>
            <p:cNvSpPr/>
            <p:nvPr/>
          </p:nvSpPr>
          <p:spPr>
            <a:xfrm rot="16200000">
              <a:off x="1911825" y="4692102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7C8FBC8-228C-4255-8BC4-143F84E1363B}"/>
                </a:ext>
              </a:extLst>
            </p:cNvPr>
            <p:cNvCxnSpPr>
              <a:cxnSpLocks/>
              <a:stCxn id="45" idx="1"/>
              <a:endCxn id="115" idx="2"/>
            </p:cNvCxnSpPr>
            <p:nvPr/>
          </p:nvCxnSpPr>
          <p:spPr>
            <a:xfrm rot="16200000" flipV="1">
              <a:off x="1859393" y="4877425"/>
              <a:ext cx="194957" cy="14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97B2E9-BE4C-46CB-8A06-EBC74E43BA6B}"/>
                </a:ext>
              </a:extLst>
            </p:cNvPr>
            <p:cNvCxnSpPr>
              <a:cxnSpLocks/>
              <a:stCxn id="134" idx="6"/>
              <a:endCxn id="45" idx="3"/>
            </p:cNvCxnSpPr>
            <p:nvPr/>
          </p:nvCxnSpPr>
          <p:spPr>
            <a:xfrm rot="16200000">
              <a:off x="1853519" y="4348748"/>
              <a:ext cx="204837" cy="336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946282-3D94-47FD-89B1-B949E0FF5CDB}"/>
                </a:ext>
              </a:extLst>
            </p:cNvPr>
            <p:cNvCxnSpPr>
              <a:cxnSpLocks/>
              <a:stCxn id="45" idx="2"/>
              <a:endCxn id="135" idx="4"/>
            </p:cNvCxnSpPr>
            <p:nvPr/>
          </p:nvCxnSpPr>
          <p:spPr>
            <a:xfrm rot="16200000" flipV="1">
              <a:off x="2264620" y="4556882"/>
              <a:ext cx="0" cy="1099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B88F58-80EF-4E30-8BED-AC26D3724657}"/>
                </a:ext>
              </a:extLst>
            </p:cNvPr>
            <p:cNvCxnSpPr>
              <a:cxnSpLocks/>
              <a:stCxn id="135" idx="3"/>
              <a:endCxn id="134" idx="7"/>
            </p:cNvCxnSpPr>
            <p:nvPr/>
          </p:nvCxnSpPr>
          <p:spPr>
            <a:xfrm rot="16200000" flipV="1">
              <a:off x="1971148" y="4417608"/>
              <a:ext cx="177332" cy="273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6D1EF4-B7BF-42ED-82AA-E93490E43671}"/>
                </a:ext>
              </a:extLst>
            </p:cNvPr>
            <p:cNvSpPr/>
            <p:nvPr/>
          </p:nvSpPr>
          <p:spPr>
            <a:xfrm rot="16200000">
              <a:off x="1909958" y="4452849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9DC030E-13F7-4A4F-A426-8EF1F66621F3}"/>
                </a:ext>
              </a:extLst>
            </p:cNvPr>
            <p:cNvSpPr/>
            <p:nvPr/>
          </p:nvSpPr>
          <p:spPr>
            <a:xfrm rot="16200000">
              <a:off x="2121076" y="4567536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C2C90-40CE-4416-A159-E21BAF26BE93}"/>
              </a:ext>
            </a:extLst>
          </p:cNvPr>
          <p:cNvCxnSpPr>
            <a:cxnSpLocks/>
            <a:stCxn id="31" idx="3"/>
            <a:endCxn id="45" idx="2"/>
          </p:cNvCxnSpPr>
          <p:nvPr/>
        </p:nvCxnSpPr>
        <p:spPr>
          <a:xfrm flipH="1">
            <a:off x="1957620" y="4611833"/>
            <a:ext cx="8081370" cy="361949"/>
          </a:xfrm>
          <a:prstGeom prst="bentConnector4">
            <a:avLst>
              <a:gd name="adj1" fmla="val -2829"/>
              <a:gd name="adj2" fmla="val 43347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B4C04E-B577-458D-B0C8-312E68784615}"/>
              </a:ext>
            </a:extLst>
          </p:cNvPr>
          <p:cNvCxnSpPr>
            <a:cxnSpLocks/>
            <a:stCxn id="45" idx="3"/>
            <a:endCxn id="2" idx="1"/>
          </p:cNvCxnSpPr>
          <p:nvPr/>
        </p:nvCxnSpPr>
        <p:spPr>
          <a:xfrm>
            <a:off x="2321440" y="4611832"/>
            <a:ext cx="30459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2542791" y="1452373"/>
            <a:ext cx="2212339" cy="3382680"/>
          </a:xfrm>
          <a:prstGeom prst="bentConnector3">
            <a:avLst>
              <a:gd name="adj1" fmla="val 41658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0F9DC9-1050-4FF0-A2CE-6CE3F56EF47C}"/>
              </a:ext>
            </a:extLst>
          </p:cNvPr>
          <p:cNvSpPr/>
          <p:nvPr/>
        </p:nvSpPr>
        <p:spPr>
          <a:xfrm>
            <a:off x="5569650" y="3934893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681EE1-42AA-4E15-99A6-412A1B02892E}"/>
              </a:ext>
            </a:extLst>
          </p:cNvPr>
          <p:cNvSpPr/>
          <p:nvPr/>
        </p:nvSpPr>
        <p:spPr>
          <a:xfrm>
            <a:off x="1357668" y="2095956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ABDCA9-5B79-4774-9736-9A205EA6409D}"/>
              </a:ext>
            </a:extLst>
          </p:cNvPr>
          <p:cNvSpPr/>
          <p:nvPr/>
        </p:nvSpPr>
        <p:spPr>
          <a:xfrm>
            <a:off x="2686863" y="5076035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AE8012-5B01-4300-88F9-A84E9432A20C}"/>
              </a:ext>
            </a:extLst>
          </p:cNvPr>
          <p:cNvSpPr/>
          <p:nvPr/>
        </p:nvSpPr>
        <p:spPr>
          <a:xfrm>
            <a:off x="302678" y="2105678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79D74D7-990B-4C86-BBB7-83B5514D5907}"/>
              </a:ext>
            </a:extLst>
          </p:cNvPr>
          <p:cNvCxnSpPr>
            <a:cxnSpLocks/>
            <a:stCxn id="167" idx="2"/>
            <a:endCxn id="71" idx="0"/>
          </p:cNvCxnSpPr>
          <p:nvPr/>
        </p:nvCxnSpPr>
        <p:spPr>
          <a:xfrm rot="5400000" flipH="1">
            <a:off x="738398" y="3032227"/>
            <a:ext cx="3233425" cy="1360884"/>
          </a:xfrm>
          <a:prstGeom prst="bentConnector5">
            <a:avLst>
              <a:gd name="adj1" fmla="val -7070"/>
              <a:gd name="adj2" fmla="val 213452"/>
              <a:gd name="adj3" fmla="val 107070"/>
            </a:avLst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D4F614E-934C-4D2B-B377-F7F66BF7D843}"/>
              </a:ext>
            </a:extLst>
          </p:cNvPr>
          <p:cNvCxnSpPr>
            <a:cxnSpLocks/>
            <a:stCxn id="70" idx="0"/>
            <a:endCxn id="76" idx="0"/>
          </p:cNvCxnSpPr>
          <p:nvPr/>
        </p:nvCxnSpPr>
        <p:spPr>
          <a:xfrm rot="16200000" flipV="1">
            <a:off x="2338558" y="386800"/>
            <a:ext cx="1829215" cy="5266972"/>
          </a:xfrm>
          <a:prstGeom prst="bentConnector3">
            <a:avLst>
              <a:gd name="adj1" fmla="val 156065"/>
            </a:avLst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4C6A0FF-F365-4B2E-9C89-35A586B908F0}"/>
              </a:ext>
            </a:extLst>
          </p:cNvPr>
          <p:cNvSpPr/>
          <p:nvPr/>
        </p:nvSpPr>
        <p:spPr>
          <a:xfrm>
            <a:off x="1359605" y="846905"/>
            <a:ext cx="3069520" cy="119340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1235387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022994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023322" y="284847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2615101" y="301686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061297" y="319260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3441011" y="319260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337453" y="284847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7023322" y="387364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7843646" y="284847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4848904" y="319260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5785660" y="319260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711581" y="319260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1025712" y="319260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5984691" y="284847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6789385" y="319260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7367452" y="353673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337453" y="370106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1425933" y="366393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4251364" y="251162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5151519" y="251162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6046341" y="251162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7116420" y="251162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7843646" y="251162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4980966" y="284847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7492421" y="427729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32AC4-6AE0-4946-AED6-E3C666E9420F}"/>
              </a:ext>
            </a:extLst>
          </p:cNvPr>
          <p:cNvGrpSpPr/>
          <p:nvPr/>
        </p:nvGrpSpPr>
        <p:grpSpPr>
          <a:xfrm>
            <a:off x="2337556" y="1132900"/>
            <a:ext cx="1976428" cy="858845"/>
            <a:chOff x="861282" y="1745569"/>
            <a:chExt cx="8028344" cy="348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9F7603-5C2B-4B61-8AE6-9CCAB480F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" r="47182"/>
            <a:stretch/>
          </p:blipFill>
          <p:spPr>
            <a:xfrm>
              <a:off x="861282" y="1746503"/>
              <a:ext cx="5529742" cy="34877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FF1C80-570B-4CA0-98B2-35B57C9980D7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6FE6B4-9FEF-4C9C-8E93-00E8CA02D11C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020A38-6695-41F9-BC0C-5E66FE142223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F20934-D079-4C57-9045-F32A2F9DC154}"/>
              </a:ext>
            </a:extLst>
          </p:cNvPr>
          <p:cNvSpPr txBox="1"/>
          <p:nvPr/>
        </p:nvSpPr>
        <p:spPr>
          <a:xfrm>
            <a:off x="1439935" y="1569306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(Source)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9074B-BAAA-4CAE-BA9C-63EB8B4DE04A}"/>
              </a:ext>
            </a:extLst>
          </p:cNvPr>
          <p:cNvSpPr txBox="1"/>
          <p:nvPr/>
        </p:nvSpPr>
        <p:spPr>
          <a:xfrm>
            <a:off x="3860029" y="1577995"/>
            <a:ext cx="60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AI1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(Drain)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1D44C0-C2DF-40FE-B607-CEF6AF4DA5F2}"/>
              </a:ext>
            </a:extLst>
          </p:cNvPr>
          <p:cNvSpPr txBox="1"/>
          <p:nvPr/>
        </p:nvSpPr>
        <p:spPr>
          <a:xfrm>
            <a:off x="2703969" y="863498"/>
            <a:ext cx="56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AO2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(Gate)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22CE9E-BBCD-4192-9E64-6F18D79AEC9F}"/>
              </a:ext>
            </a:extLst>
          </p:cNvPr>
          <p:cNvGrpSpPr/>
          <p:nvPr/>
        </p:nvGrpSpPr>
        <p:grpSpPr>
          <a:xfrm>
            <a:off x="3357203" y="1170028"/>
            <a:ext cx="2577379" cy="858845"/>
            <a:chOff x="861282" y="1745569"/>
            <a:chExt cx="10469436" cy="34886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525D9F7-9192-49CD-BD0E-2B5927311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6" t="3400"/>
            <a:stretch/>
          </p:blipFill>
          <p:spPr>
            <a:xfrm>
              <a:off x="6190814" y="1746503"/>
              <a:ext cx="5139904" cy="348773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111BD8-5E01-4F67-A499-6BBC012CD4DE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72F6FB-8FCF-4AB1-AE79-543EFDDDF70F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A0A357-665C-4C7A-ACC0-1BD6C4909117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7B872E-E08C-45BF-9107-548A56C68E9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139165" y="1784750"/>
            <a:ext cx="28833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5BA963-4D48-4E18-AE28-0159FEAC976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20096" y="1793439"/>
            <a:ext cx="33993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61093E-EBA5-4710-8F2E-8210D27D9A88}"/>
              </a:ext>
            </a:extLst>
          </p:cNvPr>
          <p:cNvCxnSpPr>
            <a:cxnSpLocks/>
          </p:cNvCxnSpPr>
          <p:nvPr/>
        </p:nvCxnSpPr>
        <p:spPr>
          <a:xfrm>
            <a:off x="2987675" y="1294385"/>
            <a:ext cx="0" cy="2836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9A7FA-07C0-4F56-A5CF-7EB715FC7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075" y="2045494"/>
            <a:ext cx="1253026" cy="9713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072A59-9009-4CEB-9EC0-0C62CA8340C9}"/>
              </a:ext>
            </a:extLst>
          </p:cNvPr>
          <p:cNvCxnSpPr>
            <a:cxnSpLocks/>
          </p:cNvCxnSpPr>
          <p:nvPr/>
        </p:nvCxnSpPr>
        <p:spPr>
          <a:xfrm flipV="1">
            <a:off x="3441011" y="2040312"/>
            <a:ext cx="982300" cy="9765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7DFA8FE-5B3A-492C-BCD1-DAF2666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8" y="235709"/>
            <a:ext cx="4459605" cy="17724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FBF5E5-EEB0-4CB0-845C-03DBDDEF5193}"/>
              </a:ext>
            </a:extLst>
          </p:cNvPr>
          <p:cNvCxnSpPr>
            <a:stCxn id="31" idx="3"/>
            <a:endCxn id="68" idx="2"/>
          </p:cNvCxnSpPr>
          <p:nvPr/>
        </p:nvCxnSpPr>
        <p:spPr>
          <a:xfrm flipV="1">
            <a:off x="8648340" y="2008116"/>
            <a:ext cx="839691" cy="118449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A1EE6-C615-4285-93FC-2919D6E5ED2A}"/>
              </a:ext>
            </a:extLst>
          </p:cNvPr>
          <p:cNvSpPr txBox="1"/>
          <p:nvPr/>
        </p:nvSpPr>
        <p:spPr>
          <a:xfrm>
            <a:off x="10187606" y="2046018"/>
            <a:ext cx="1530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AO1: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Amp = 10 mV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Sweep AO2: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 – 100 mV, 20s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AI1: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Gain = 50,000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TC = 100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319002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977629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977957" y="3084870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569736" y="3253253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015932" y="3428999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395646" y="3428999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292088" y="3084870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977957" y="4110039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798281" y="3084870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803539" y="3429000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740295" y="3429000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666216" y="3429000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980347" y="3429000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939326" y="3084870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744020" y="3429000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322087" y="3773129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292088" y="393745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380568" y="39003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6205999" y="2748013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7106154" y="2748013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8000976" y="274801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9071055" y="2748013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798281" y="2748013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935601" y="3084870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447056" y="45136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1494-BAC3-45F4-942B-590C9710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" t="12653" r="62042" b="50000"/>
          <a:stretch/>
        </p:blipFill>
        <p:spPr>
          <a:xfrm>
            <a:off x="404748" y="235796"/>
            <a:ext cx="4462937" cy="247265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AC4550E-57F5-4A34-B0EA-DE01E537D744}"/>
              </a:ext>
            </a:extLst>
          </p:cNvPr>
          <p:cNvSpPr/>
          <p:nvPr/>
        </p:nvSpPr>
        <p:spPr>
          <a:xfrm>
            <a:off x="3278037" y="390032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7995CEE-2CCE-4CA9-A59D-DA50505050B8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rot="5400000" flipH="1">
            <a:off x="555906" y="1099321"/>
            <a:ext cx="3342185" cy="2736078"/>
          </a:xfrm>
          <a:prstGeom prst="bentConnector5">
            <a:avLst>
              <a:gd name="adj1" fmla="val -6840"/>
              <a:gd name="adj2" fmla="val 119906"/>
              <a:gd name="adj3" fmla="val 106840"/>
            </a:avLst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23EB725-2967-4587-B9D5-9E42F492D548}"/>
              </a:ext>
            </a:extLst>
          </p:cNvPr>
          <p:cNvSpPr/>
          <p:nvPr/>
        </p:nvSpPr>
        <p:spPr>
          <a:xfrm>
            <a:off x="541959" y="79626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4D3CD8-A457-4264-9735-86EB16327952}"/>
              </a:ext>
            </a:extLst>
          </p:cNvPr>
          <p:cNvSpPr/>
          <p:nvPr/>
        </p:nvSpPr>
        <p:spPr>
          <a:xfrm>
            <a:off x="1751497" y="796268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D113C7-5F2E-447B-99B0-9000CA2F8457}"/>
              </a:ext>
            </a:extLst>
          </p:cNvPr>
          <p:cNvSpPr/>
          <p:nvPr/>
        </p:nvSpPr>
        <p:spPr>
          <a:xfrm>
            <a:off x="2824843" y="79626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319002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29144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291770" y="3084870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>
            <a:off x="4015932" y="3429000"/>
            <a:ext cx="27551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292088" y="3084870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2292088" y="4031795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8112094" y="3084870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5117352" y="3429000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6054108" y="3429000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980029" y="3429000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980347" y="3429000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6253139" y="3084870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7057833" y="3429000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6"/>
            <a:endCxn id="3" idx="4"/>
          </p:cNvCxnSpPr>
          <p:nvPr/>
        </p:nvCxnSpPr>
        <p:spPr>
          <a:xfrm flipV="1">
            <a:off x="2980347" y="3773129"/>
            <a:ext cx="4655553" cy="60279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5249414" y="3084870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822A07-8BF1-4149-84A2-0C3519E7B8B3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H="1">
            <a:off x="2292088" y="3429000"/>
            <a:ext cx="6624700" cy="12700"/>
          </a:xfrm>
          <a:prstGeom prst="bentConnector5">
            <a:avLst>
              <a:gd name="adj1" fmla="val -3451"/>
              <a:gd name="adj2" fmla="val 12594685"/>
              <a:gd name="adj3" fmla="val 103451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3FE179F-A82B-42DA-9E33-10F79C5206B0}"/>
              </a:ext>
            </a:extLst>
          </p:cNvPr>
          <p:cNvSpPr/>
          <p:nvPr/>
        </p:nvSpPr>
        <p:spPr>
          <a:xfrm>
            <a:off x="1591419" y="2629552"/>
            <a:ext cx="947956" cy="439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D65F9E-8A2D-45E0-84C8-2B0BE3C8FA5D}"/>
              </a:ext>
            </a:extLst>
          </p:cNvPr>
          <p:cNvSpPr/>
          <p:nvPr/>
        </p:nvSpPr>
        <p:spPr>
          <a:xfrm>
            <a:off x="8674218" y="5198370"/>
            <a:ext cx="947956" cy="439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59AD36AC-A0ED-4C84-BF80-18FF0F16AEE6}"/>
              </a:ext>
            </a:extLst>
          </p:cNvPr>
          <p:cNvCxnSpPr>
            <a:cxnSpLocks/>
            <a:stCxn id="18" idx="4"/>
            <a:endCxn id="20" idx="2"/>
          </p:cNvCxnSpPr>
          <p:nvPr/>
        </p:nvCxnSpPr>
        <p:spPr>
          <a:xfrm rot="16200000" flipH="1">
            <a:off x="1998938" y="3135849"/>
            <a:ext cx="359609" cy="226691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49">
            <a:extLst>
              <a:ext uri="{FF2B5EF4-FFF2-40B4-BE49-F238E27FC236}">
                <a16:creationId xmlns:a16="http://schemas.microsoft.com/office/drawing/2014/main" id="{07778120-7215-478D-BAF3-2D1420E270FF}"/>
              </a:ext>
            </a:extLst>
          </p:cNvPr>
          <p:cNvCxnSpPr>
            <a:cxnSpLocks/>
            <a:stCxn id="31" idx="3"/>
            <a:endCxn id="56" idx="0"/>
          </p:cNvCxnSpPr>
          <p:nvPr/>
        </p:nvCxnSpPr>
        <p:spPr>
          <a:xfrm>
            <a:off x="8916788" y="3429000"/>
            <a:ext cx="231408" cy="176937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25BF01E3-872E-4B2D-8329-840A66DA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10" y="1176277"/>
            <a:ext cx="83831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35</cp:revision>
  <dcterms:created xsi:type="dcterms:W3CDTF">2020-03-04T16:22:31Z</dcterms:created>
  <dcterms:modified xsi:type="dcterms:W3CDTF">2022-05-20T15:05:07Z</dcterms:modified>
</cp:coreProperties>
</file>