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>
        <p:scale>
          <a:sx n="125" d="100"/>
          <a:sy n="125" d="100"/>
        </p:scale>
        <p:origin x="-1860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B272-4D61-43BA-B7BF-0AEA4CC57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64A2-A497-4336-A112-7AF685744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DC8F-A28C-4EBE-9A00-93F13F6D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F686-CDDA-4B33-BBC2-11E15D2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389E-1CFC-46AB-B3AE-FB9BBE90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1DFC-595A-4C9A-BB93-778AAF5D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624C8-FA61-41B2-B133-8D4B822FD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A3267-3365-40FB-A324-98ADE13C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FE2C-73B5-4255-8B9C-91E92FED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261B-C6EA-4A81-A1D2-37852231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C6046-46D1-4E1C-80C3-E2B7F0B95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4F35F-60AB-4DA8-B0BF-8749D6578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B8F9-7808-43D6-82B1-A34D9BC7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94D0-943F-4675-A8E7-6636A4ED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8A81-90FA-44BD-A01F-4650F9F3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4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57D5-1BE3-4747-91B9-2485CB00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1664-5715-4933-AB5C-017EB468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DE3A-A79D-4D2D-8C8C-DA219A01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3DD0-039A-4BFB-A764-55A66CCF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A2BF-584C-4557-AF17-736D4C42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6CB6-748B-4CA4-875F-774C5254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1CDE-3C56-410D-A3D6-65477DB8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EE2-88E0-4686-BF60-1C1BEF79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8C19-709B-4DA1-B2C1-3FDB529C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ED89-C181-4C1B-85F0-59824CFB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9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683C-1B04-47F1-967E-3F87F287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D7A4-D7D1-4E6C-A1EA-66E356193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494B2-EAD9-4226-98F4-CAEC5F51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EA777-F6DC-4C2F-87BD-54383200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9F78-B99A-4AC7-A06D-9DADCAFA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C1E7C-7FAD-4A66-9C41-FB8C1BBE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EAE8-D3B6-45A9-98EA-46E6062D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A490-3299-4989-A327-3BEF6C99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C58EF-6E5E-40A6-8E51-C26BB1B68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5C2E6-6CD4-4593-AFAF-37F57AEE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2B648-4025-473F-A1C5-7E5526478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B1A29-10A9-4017-BBCD-140EC20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9D030-057A-449B-96EE-7485873E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DA936-D77C-4498-B118-43A18FA6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1DA1-F6A3-49AD-8C27-61FD853C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6B1EA-D602-4F22-94DC-3E5212F9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F452C-5A02-4DBF-AD20-3D4DFA70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D2BFC-8D60-401B-9EA8-326A6E5A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6FA49-7BF0-48C2-9AD5-58908EEF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BC91E-1853-4EC2-AC39-361606E9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803D6-289F-4CE9-AE5A-B943F8A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2C57-6854-4360-82CA-2D2E93D8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AC21-7718-43DB-A8F0-D67B88CC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E2A8C-D0A4-49EF-B3D8-E99A4E194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E3D1C-4BC3-4287-A415-770F58ED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778ED-3577-40C8-BC37-11CB9999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01B33-DC63-4970-B76D-F881E24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D33B-E8F9-4D68-AC92-CCC52977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97CAC-772C-4728-A9D3-62BBFFD40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0CD7E-151C-4B6C-BEC9-F662CBE7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AC8A2-616A-4EEC-8C88-A5338CFB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7FDB8-624E-4866-BB15-5C8CAFFD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5D67-0266-4E73-95AC-5BA4848F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49436-DEC8-4906-B07B-4A089EE5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DA01B-2B70-40CB-B355-8958BF19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C076C-A99E-4DEC-961B-AE5B809F8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800E-B792-485E-B745-5886D184D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F831-1710-4FE6-90FE-179C4BEB2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A36675-E218-4CB6-9BF1-80BACFC9A97A}"/>
              </a:ext>
            </a:extLst>
          </p:cNvPr>
          <p:cNvSpPr/>
          <p:nvPr/>
        </p:nvSpPr>
        <p:spPr>
          <a:xfrm>
            <a:off x="2418162" y="2014538"/>
            <a:ext cx="403860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ECC9EC-1475-42AB-96F5-AA3193C9F61D}"/>
              </a:ext>
            </a:extLst>
          </p:cNvPr>
          <p:cNvSpPr/>
          <p:nvPr/>
        </p:nvSpPr>
        <p:spPr>
          <a:xfrm>
            <a:off x="6524985" y="2014538"/>
            <a:ext cx="1373982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035252-8F5E-4DA7-9886-52EF30603649}"/>
              </a:ext>
            </a:extLst>
          </p:cNvPr>
          <p:cNvSpPr/>
          <p:nvPr/>
        </p:nvSpPr>
        <p:spPr>
          <a:xfrm>
            <a:off x="7982785" y="2009775"/>
            <a:ext cx="688181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2C69C7-96AE-405E-8BC9-9500B66C6F39}"/>
              </a:ext>
            </a:extLst>
          </p:cNvPr>
          <p:cNvSpPr/>
          <p:nvPr/>
        </p:nvSpPr>
        <p:spPr>
          <a:xfrm>
            <a:off x="8763003" y="2009775"/>
            <a:ext cx="688181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81C8D-2260-4B76-9C3D-3D01866B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61" y="3481387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3E0318-C031-42BB-949D-B541C8C7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461" y="2890837"/>
            <a:ext cx="304800" cy="304800"/>
          </a:xfrm>
          <a:prstGeom prst="rect">
            <a:avLst/>
          </a:prstGeom>
        </p:spPr>
      </p:pic>
      <p:pic>
        <p:nvPicPr>
          <p:cNvPr id="1026" name="Picture 2" descr="Image result for oxford mercury ips">
            <a:extLst>
              <a:ext uri="{FF2B5EF4-FFF2-40B4-BE49-F238E27FC236}">
                <a16:creationId xmlns:a16="http://schemas.microsoft.com/office/drawing/2014/main" id="{E63EF0FE-0918-4635-B0A3-BEF32D58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62" y="138113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xford mercury itc">
            <a:extLst>
              <a:ext uri="{FF2B5EF4-FFF2-40B4-BE49-F238E27FC236}">
                <a16:creationId xmlns:a16="http://schemas.microsoft.com/office/drawing/2014/main" id="{A29ED22C-1F70-4C8C-9C4E-4F956AE74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04" y="138113"/>
            <a:ext cx="2514601" cy="6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41ACC73F-7B3D-46F3-A11C-FA4BC91CA543}"/>
              </a:ext>
            </a:extLst>
          </p:cNvPr>
          <p:cNvSpPr/>
          <p:nvPr/>
        </p:nvSpPr>
        <p:spPr>
          <a:xfrm rot="16200000">
            <a:off x="6047186" y="-784623"/>
            <a:ext cx="133349" cy="66746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A66417-2039-4432-9C6C-11FF156CDAF7}"/>
              </a:ext>
            </a:extLst>
          </p:cNvPr>
          <p:cNvCxnSpPr>
            <a:cxnSpLocks/>
            <a:stCxn id="13" idx="0"/>
            <a:endCxn id="1026" idx="2"/>
          </p:cNvCxnSpPr>
          <p:nvPr/>
        </p:nvCxnSpPr>
        <p:spPr>
          <a:xfrm flipH="1" flipV="1">
            <a:off x="5813825" y="1795463"/>
            <a:ext cx="1398151" cy="2190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FE21A-02FB-4862-827B-5B46FDBD15FF}"/>
              </a:ext>
            </a:extLst>
          </p:cNvPr>
          <p:cNvCxnSpPr>
            <a:cxnSpLocks/>
            <a:stCxn id="1026" idx="2"/>
            <a:endCxn id="9" idx="0"/>
          </p:cNvCxnSpPr>
          <p:nvPr/>
        </p:nvCxnSpPr>
        <p:spPr>
          <a:xfrm flipH="1">
            <a:off x="4437462" y="1795463"/>
            <a:ext cx="1376363" cy="2190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2612A-42C7-47EB-9ACA-754F70D6115C}"/>
              </a:ext>
            </a:extLst>
          </p:cNvPr>
          <p:cNvCxnSpPr>
            <a:cxnSpLocks/>
            <a:stCxn id="15" idx="0"/>
            <a:endCxn id="1030" idx="2"/>
          </p:cNvCxnSpPr>
          <p:nvPr/>
        </p:nvCxnSpPr>
        <p:spPr>
          <a:xfrm flipH="1" flipV="1">
            <a:off x="8788005" y="820731"/>
            <a:ext cx="319089" cy="118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D7C85-60B0-47C7-B01D-10F90DEB5372}"/>
              </a:ext>
            </a:extLst>
          </p:cNvPr>
          <p:cNvCxnSpPr>
            <a:cxnSpLocks/>
            <a:stCxn id="1030" idx="2"/>
            <a:endCxn id="14" idx="0"/>
          </p:cNvCxnSpPr>
          <p:nvPr/>
        </p:nvCxnSpPr>
        <p:spPr>
          <a:xfrm flipH="1">
            <a:off x="8326876" y="820731"/>
            <a:ext cx="461129" cy="118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1DDA2A-A55F-410B-BA2F-2BFF915E7011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6113861" y="2619375"/>
            <a:ext cx="0" cy="2714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A93F0F-C600-451F-9DA6-2A9995E5E751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6113861" y="3195637"/>
            <a:ext cx="0" cy="28575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643A4BD-A046-4D5D-B48E-649D79E3F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877" y="2114550"/>
            <a:ext cx="3971925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ABBEDA2-7C0F-4A7A-A7F6-DF1266FA8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7789" y="2095500"/>
            <a:ext cx="638175" cy="304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EFCF48F-140E-4EE0-AD69-9FD41168B2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9513" y="2119313"/>
            <a:ext cx="1304925" cy="304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9B6F85-7BF1-45FE-82E5-7F12D7278C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8005" y="2095500"/>
            <a:ext cx="638175" cy="304800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A426A376-C2EB-4C92-8769-031B53DE0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1461" y="4742497"/>
            <a:ext cx="304800" cy="304800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0C10ABFE-C3B4-4808-88F8-FCF94D9D9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5864" y="3998919"/>
            <a:ext cx="3971925" cy="304800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24D7F6A3-6B36-4A6A-A3E9-2AF5AE55A9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0900" y="3998919"/>
            <a:ext cx="304800" cy="304800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F1836E26-9C77-4D26-ADCA-A09A8850F1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5936" y="3979869"/>
            <a:ext cx="304800" cy="304800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A93A6ED4-6CCB-4CBB-B97D-A96799F36608}"/>
              </a:ext>
            </a:extLst>
          </p:cNvPr>
          <p:cNvSpPr txBox="1"/>
          <p:nvPr/>
        </p:nvSpPr>
        <p:spPr>
          <a:xfrm>
            <a:off x="8326876" y="4903112"/>
            <a:ext cx="362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Instrument.Oxford1820 </a:t>
            </a:r>
            <a:r>
              <a:rPr lang="en-US" dirty="0" err="1"/>
              <a:t>UI:process.vi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7C63F0-8702-4585-832D-CE41A0776329}"/>
              </a:ext>
            </a:extLst>
          </p:cNvPr>
          <p:cNvSpPr txBox="1"/>
          <p:nvPr/>
        </p:nvSpPr>
        <p:spPr>
          <a:xfrm>
            <a:off x="8326875" y="3457336"/>
            <a:ext cx="33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Instrument.Oxford1820:process.vi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36F368-84F4-4661-8752-9AAAAD98E84C}"/>
              </a:ext>
            </a:extLst>
          </p:cNvPr>
          <p:cNvSpPr txBox="1"/>
          <p:nvPr/>
        </p:nvSpPr>
        <p:spPr>
          <a:xfrm>
            <a:off x="9609536" y="2073473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 drivers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04A7B9-2321-4857-B318-6716661D8EC7}"/>
              </a:ext>
            </a:extLst>
          </p:cNvPr>
          <p:cNvSpPr txBox="1"/>
          <p:nvPr/>
        </p:nvSpPr>
        <p:spPr>
          <a:xfrm>
            <a:off x="8397333" y="3955818"/>
            <a:ext cx="29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Community Methods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D0E06A-C2ED-4D94-8808-B3293380F5A5}"/>
              </a:ext>
            </a:extLst>
          </p:cNvPr>
          <p:cNvSpPr txBox="1"/>
          <p:nvPr/>
        </p:nvSpPr>
        <p:spPr>
          <a:xfrm>
            <a:off x="1277387" y="3971416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API</a:t>
            </a:r>
          </a:p>
        </p:txBody>
      </p:sp>
    </p:spTree>
    <p:extLst>
      <p:ext uri="{BB962C8B-B14F-4D97-AF65-F5344CB8AC3E}">
        <p14:creationId xmlns:p14="http://schemas.microsoft.com/office/powerpoint/2010/main" val="93555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Irvin</dc:creator>
  <cp:lastModifiedBy>Patrick Irvin</cp:lastModifiedBy>
  <cp:revision>3</cp:revision>
  <dcterms:created xsi:type="dcterms:W3CDTF">2020-02-10T15:53:23Z</dcterms:created>
  <dcterms:modified xsi:type="dcterms:W3CDTF">2020-02-10T17:46:16Z</dcterms:modified>
</cp:coreProperties>
</file>