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7D8B"/>
    <a:srgbClr val="F44336"/>
    <a:srgbClr val="B71C1C"/>
    <a:srgbClr val="E65100"/>
    <a:srgbClr val="FF9800"/>
    <a:srgbClr val="EF9A9A"/>
    <a:srgbClr val="C96565"/>
    <a:srgbClr val="E53935"/>
    <a:srgbClr val="CFD8DC"/>
    <a:srgbClr val="F57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E4D7-7CC7-46FF-869B-A4A808DEE959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BFC4-2F43-46ED-BEBB-DE3E3511A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46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E4D7-7CC7-46FF-869B-A4A808DEE959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BFC4-2F43-46ED-BEBB-DE3E3511A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0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E4D7-7CC7-46FF-869B-A4A808DEE959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BFC4-2F43-46ED-BEBB-DE3E3511A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38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E4D7-7CC7-46FF-869B-A4A808DEE959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BFC4-2F43-46ED-BEBB-DE3E3511A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36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E4D7-7CC7-46FF-869B-A4A808DEE959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BFC4-2F43-46ED-BEBB-DE3E3511A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54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E4D7-7CC7-46FF-869B-A4A808DEE959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BFC4-2F43-46ED-BEBB-DE3E3511A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21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E4D7-7CC7-46FF-869B-A4A808DEE959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BFC4-2F43-46ED-BEBB-DE3E3511A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6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E4D7-7CC7-46FF-869B-A4A808DEE959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BFC4-2F43-46ED-BEBB-DE3E3511A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07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E4D7-7CC7-46FF-869B-A4A808DEE959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BFC4-2F43-46ED-BEBB-DE3E3511A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29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E4D7-7CC7-46FF-869B-A4A808DEE959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BFC4-2F43-46ED-BEBB-DE3E3511A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77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E4D7-7CC7-46FF-869B-A4A808DEE959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BFC4-2F43-46ED-BEBB-DE3E3511A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7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8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4E4D7-7CC7-46FF-869B-A4A808DEE959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9BFC4-2F43-46ED-BEBB-DE3E3511A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1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922019" y="2394695"/>
            <a:ext cx="626724" cy="747374"/>
            <a:chOff x="2116476" y="1160981"/>
            <a:chExt cx="626724" cy="747374"/>
          </a:xfrm>
        </p:grpSpPr>
        <p:sp>
          <p:nvSpPr>
            <p:cNvPr id="14" name="矩形 13"/>
            <p:cNvSpPr/>
            <p:nvPr/>
          </p:nvSpPr>
          <p:spPr>
            <a:xfrm>
              <a:off x="2116476" y="1281631"/>
              <a:ext cx="626724" cy="626724"/>
            </a:xfrm>
            <a:prstGeom prst="rect">
              <a:avLst/>
            </a:prstGeom>
            <a:solidFill>
              <a:srgbClr val="E65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116476" y="1160981"/>
              <a:ext cx="626724" cy="626724"/>
            </a:xfrm>
            <a:prstGeom prst="rect">
              <a:avLst/>
            </a:prstGeom>
            <a:gradFill>
              <a:gsLst>
                <a:gs pos="26000">
                  <a:srgbClr val="FF9800"/>
                </a:gs>
                <a:gs pos="67000">
                  <a:srgbClr val="FB8C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2922019" y="3142069"/>
            <a:ext cx="626724" cy="943702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左 7"/>
          <p:cNvSpPr/>
          <p:nvPr/>
        </p:nvSpPr>
        <p:spPr>
          <a:xfrm>
            <a:off x="1814285" y="2342466"/>
            <a:ext cx="824569" cy="731182"/>
          </a:xfrm>
          <a:prstGeom prst="leftArrow">
            <a:avLst>
              <a:gd name="adj1" fmla="val 50000"/>
              <a:gd name="adj2" fmla="val 74643"/>
            </a:avLst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左 22"/>
          <p:cNvSpPr/>
          <p:nvPr/>
        </p:nvSpPr>
        <p:spPr>
          <a:xfrm rot="5400000">
            <a:off x="2823096" y="1396292"/>
            <a:ext cx="824569" cy="731182"/>
          </a:xfrm>
          <a:prstGeom prst="leftArrow">
            <a:avLst>
              <a:gd name="adj1" fmla="val 50000"/>
              <a:gd name="adj2" fmla="val 74643"/>
            </a:avLst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左 23"/>
          <p:cNvSpPr/>
          <p:nvPr/>
        </p:nvSpPr>
        <p:spPr>
          <a:xfrm rot="10800000">
            <a:off x="3831908" y="2342466"/>
            <a:ext cx="824569" cy="731182"/>
          </a:xfrm>
          <a:prstGeom prst="leftArrow">
            <a:avLst>
              <a:gd name="adj1" fmla="val 50000"/>
              <a:gd name="adj2" fmla="val 74643"/>
            </a:avLst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384554" y="4354286"/>
            <a:ext cx="37016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607D8B"/>
                </a:solidFill>
                <a:latin typeface="Arial Narrow" panose="020B0606020202030204" pitchFamily="34" charset="0"/>
              </a:rPr>
              <a:t>Arrow Keys to </a:t>
            </a:r>
            <a:br>
              <a:rPr lang="en-US" altLang="zh-CN" sz="2800" dirty="0">
                <a:solidFill>
                  <a:srgbClr val="607D8B"/>
                </a:solidFill>
                <a:latin typeface="Arial Narrow" panose="020B0606020202030204" pitchFamily="34" charset="0"/>
              </a:rPr>
            </a:br>
            <a:r>
              <a:rPr lang="en-US" altLang="zh-CN" sz="2800" dirty="0">
                <a:solidFill>
                  <a:srgbClr val="607D8B"/>
                </a:solidFill>
                <a:latin typeface="Arial Narrow" panose="020B0606020202030204" pitchFamily="34" charset="0"/>
              </a:rPr>
              <a:t>Move &amp; Intrude into Others</a:t>
            </a:r>
            <a:endParaRPr lang="zh-CN" altLang="en-US" sz="2800" dirty="0">
              <a:solidFill>
                <a:srgbClr val="607D8B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7494" y="522515"/>
            <a:ext cx="5355771" cy="5355771"/>
          </a:xfrm>
          <a:prstGeom prst="rect">
            <a:avLst/>
          </a:prstGeom>
          <a:noFill/>
          <a:ln w="12700">
            <a:solidFill>
              <a:srgbClr val="60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7711285" y="4354286"/>
            <a:ext cx="26741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607D8B"/>
                </a:solidFill>
                <a:latin typeface="Arial Narrow" panose="020B0606020202030204" pitchFamily="34" charset="0"/>
              </a:rPr>
              <a:t>Enclose &amp; Expand </a:t>
            </a:r>
            <a:br>
              <a:rPr lang="en-US" altLang="zh-CN" sz="2800" dirty="0">
                <a:solidFill>
                  <a:srgbClr val="607D8B"/>
                </a:solidFill>
                <a:latin typeface="Arial Narrow" panose="020B0606020202030204" pitchFamily="34" charset="0"/>
              </a:rPr>
            </a:br>
            <a:r>
              <a:rPr lang="en-US" altLang="zh-CN" sz="2800" dirty="0">
                <a:solidFill>
                  <a:srgbClr val="607D8B"/>
                </a:solidFill>
                <a:latin typeface="Arial Narrow" panose="020B0606020202030204" pitchFamily="34" charset="0"/>
              </a:rPr>
              <a:t>your Territory </a:t>
            </a:r>
            <a:endParaRPr lang="zh-CN" altLang="en-US" sz="2800" dirty="0">
              <a:solidFill>
                <a:srgbClr val="607D8B"/>
              </a:solidFill>
              <a:latin typeface="Arial Narrow" panose="020B060602020203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370465" y="522515"/>
            <a:ext cx="5355771" cy="5355771"/>
          </a:xfrm>
          <a:prstGeom prst="rect">
            <a:avLst/>
          </a:prstGeom>
          <a:noFill/>
          <a:ln w="12700">
            <a:solidFill>
              <a:srgbClr val="60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7633085" y="1806862"/>
            <a:ext cx="2831509" cy="1993690"/>
            <a:chOff x="7117828" y="1199453"/>
            <a:chExt cx="4099251" cy="2886318"/>
          </a:xfrm>
        </p:grpSpPr>
        <p:sp>
          <p:nvSpPr>
            <p:cNvPr id="67" name="矩形 66"/>
            <p:cNvSpPr/>
            <p:nvPr/>
          </p:nvSpPr>
          <p:spPr>
            <a:xfrm>
              <a:off x="7170056" y="1199453"/>
              <a:ext cx="626724" cy="799239"/>
            </a:xfrm>
            <a:prstGeom prst="rect">
              <a:avLst/>
            </a:prstGeom>
            <a:solidFill>
              <a:srgbClr val="FFC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7170056" y="1711262"/>
              <a:ext cx="626724" cy="747374"/>
              <a:chOff x="2116476" y="1160981"/>
              <a:chExt cx="626724" cy="747374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116476" y="1281631"/>
                <a:ext cx="626724" cy="626724"/>
              </a:xfrm>
              <a:prstGeom prst="rect">
                <a:avLst/>
              </a:prstGeom>
              <a:solidFill>
                <a:srgbClr val="E65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116476" y="1160981"/>
                <a:ext cx="626724" cy="626724"/>
              </a:xfrm>
              <a:prstGeom prst="rect">
                <a:avLst/>
              </a:prstGeom>
              <a:gradFill>
                <a:gsLst>
                  <a:gs pos="26000">
                    <a:srgbClr val="FF9800"/>
                  </a:gs>
                  <a:gs pos="67000">
                    <a:srgbClr val="FB8C0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10590355" y="1831912"/>
              <a:ext cx="626724" cy="1506485"/>
            </a:xfrm>
            <a:prstGeom prst="rect">
              <a:avLst/>
            </a:prstGeom>
            <a:solidFill>
              <a:srgbClr val="FFC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7170056" y="2711673"/>
              <a:ext cx="1804053" cy="1374098"/>
              <a:chOff x="6856694" y="2198367"/>
              <a:chExt cx="1804053" cy="1374098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6856694" y="2198367"/>
                <a:ext cx="626724" cy="747374"/>
                <a:chOff x="2116476" y="1160981"/>
                <a:chExt cx="626724" cy="747374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2116476" y="1281631"/>
                  <a:ext cx="626724" cy="626724"/>
                </a:xfrm>
                <a:prstGeom prst="rect">
                  <a:avLst/>
                </a:prstGeom>
                <a:solidFill>
                  <a:srgbClr val="E651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2116476" y="1160981"/>
                  <a:ext cx="626724" cy="626724"/>
                </a:xfrm>
                <a:prstGeom prst="rect">
                  <a:avLst/>
                </a:prstGeom>
                <a:solidFill>
                  <a:srgbClr val="F57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>
                <a:off x="7407299" y="2198367"/>
                <a:ext cx="626724" cy="747374"/>
                <a:chOff x="2116476" y="1160981"/>
                <a:chExt cx="626724" cy="747374"/>
              </a:xfrm>
            </p:grpSpPr>
            <p:sp>
              <p:nvSpPr>
                <p:cNvPr id="48" name="矩形 47"/>
                <p:cNvSpPr/>
                <p:nvPr/>
              </p:nvSpPr>
              <p:spPr>
                <a:xfrm>
                  <a:off x="2116476" y="1281631"/>
                  <a:ext cx="626724" cy="626724"/>
                </a:xfrm>
                <a:prstGeom prst="rect">
                  <a:avLst/>
                </a:prstGeom>
                <a:solidFill>
                  <a:srgbClr val="E651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2116476" y="1160981"/>
                  <a:ext cx="626724" cy="626724"/>
                </a:xfrm>
                <a:prstGeom prst="rect">
                  <a:avLst/>
                </a:prstGeom>
                <a:solidFill>
                  <a:srgbClr val="F57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3" name="组合 52"/>
              <p:cNvGrpSpPr/>
              <p:nvPr/>
            </p:nvGrpSpPr>
            <p:grpSpPr>
              <a:xfrm>
                <a:off x="8034023" y="2198367"/>
                <a:ext cx="626724" cy="747374"/>
                <a:chOff x="2116476" y="1160981"/>
                <a:chExt cx="626724" cy="747374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2116476" y="1281631"/>
                  <a:ext cx="626724" cy="626724"/>
                </a:xfrm>
                <a:prstGeom prst="rect">
                  <a:avLst/>
                </a:prstGeom>
                <a:solidFill>
                  <a:srgbClr val="E651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2116476" y="1160981"/>
                  <a:ext cx="626724" cy="626724"/>
                </a:xfrm>
                <a:prstGeom prst="rect">
                  <a:avLst/>
                </a:prstGeom>
                <a:solidFill>
                  <a:srgbClr val="F57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6856694" y="2825091"/>
                <a:ext cx="626724" cy="747374"/>
                <a:chOff x="2116476" y="1160981"/>
                <a:chExt cx="626724" cy="747374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2116476" y="1281631"/>
                  <a:ext cx="626724" cy="626724"/>
                </a:xfrm>
                <a:prstGeom prst="rect">
                  <a:avLst/>
                </a:prstGeom>
                <a:solidFill>
                  <a:srgbClr val="E651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2116476" y="1160981"/>
                  <a:ext cx="626724" cy="626724"/>
                </a:xfrm>
                <a:prstGeom prst="rect">
                  <a:avLst/>
                </a:prstGeom>
                <a:solidFill>
                  <a:srgbClr val="F57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9" name="组合 58"/>
              <p:cNvGrpSpPr/>
              <p:nvPr/>
            </p:nvGrpSpPr>
            <p:grpSpPr>
              <a:xfrm>
                <a:off x="7407299" y="2825091"/>
                <a:ext cx="626724" cy="747374"/>
                <a:chOff x="2116476" y="1160981"/>
                <a:chExt cx="626724" cy="747374"/>
              </a:xfrm>
            </p:grpSpPr>
            <p:sp>
              <p:nvSpPr>
                <p:cNvPr id="60" name="矩形 59"/>
                <p:cNvSpPr/>
                <p:nvPr/>
              </p:nvSpPr>
              <p:spPr>
                <a:xfrm>
                  <a:off x="2116476" y="1281631"/>
                  <a:ext cx="626724" cy="626724"/>
                </a:xfrm>
                <a:prstGeom prst="rect">
                  <a:avLst/>
                </a:prstGeom>
                <a:solidFill>
                  <a:srgbClr val="E651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2116476" y="1160981"/>
                  <a:ext cx="626724" cy="626724"/>
                </a:xfrm>
                <a:prstGeom prst="rect">
                  <a:avLst/>
                </a:prstGeom>
                <a:solidFill>
                  <a:srgbClr val="F57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2" name="组合 61"/>
              <p:cNvGrpSpPr/>
              <p:nvPr/>
            </p:nvGrpSpPr>
            <p:grpSpPr>
              <a:xfrm>
                <a:off x="8034023" y="2825091"/>
                <a:ext cx="626724" cy="747374"/>
                <a:chOff x="2116476" y="1160981"/>
                <a:chExt cx="626724" cy="747374"/>
              </a:xfrm>
            </p:grpSpPr>
            <p:sp>
              <p:nvSpPr>
                <p:cNvPr id="63" name="矩形 62"/>
                <p:cNvSpPr/>
                <p:nvPr/>
              </p:nvSpPr>
              <p:spPr>
                <a:xfrm>
                  <a:off x="2116476" y="1281631"/>
                  <a:ext cx="626724" cy="626724"/>
                </a:xfrm>
                <a:prstGeom prst="rect">
                  <a:avLst/>
                </a:prstGeom>
                <a:solidFill>
                  <a:srgbClr val="E651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2116476" y="1160981"/>
                  <a:ext cx="626724" cy="626724"/>
                </a:xfrm>
                <a:prstGeom prst="rect">
                  <a:avLst/>
                </a:prstGeom>
                <a:solidFill>
                  <a:srgbClr val="F57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66" name="矩形 65"/>
            <p:cNvSpPr/>
            <p:nvPr/>
          </p:nvSpPr>
          <p:spPr>
            <a:xfrm>
              <a:off x="8971697" y="2713667"/>
              <a:ext cx="1618657" cy="624730"/>
            </a:xfrm>
            <a:prstGeom prst="rect">
              <a:avLst/>
            </a:prstGeom>
            <a:solidFill>
              <a:srgbClr val="FFC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7796779" y="1199453"/>
              <a:ext cx="3420299" cy="632459"/>
            </a:xfrm>
            <a:prstGeom prst="rect">
              <a:avLst/>
            </a:prstGeom>
            <a:solidFill>
              <a:srgbClr val="FFC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箭头: 左 68"/>
            <p:cNvSpPr/>
            <p:nvPr/>
          </p:nvSpPr>
          <p:spPr>
            <a:xfrm rot="16200000">
              <a:off x="7071134" y="2259322"/>
              <a:ext cx="824569" cy="731182"/>
            </a:xfrm>
            <a:prstGeom prst="leftArrow">
              <a:avLst>
                <a:gd name="adj1" fmla="val 50000"/>
                <a:gd name="adj2" fmla="val 74643"/>
              </a:avLst>
            </a:prstGeom>
            <a:solidFill>
              <a:srgbClr val="607D8B">
                <a:alpha val="3215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63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689933" y="4354286"/>
            <a:ext cx="30909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607D8B"/>
                </a:solidFill>
                <a:latin typeface="Arial Narrow" panose="020B0606020202030204" pitchFamily="34" charset="0"/>
              </a:rPr>
              <a:t>Walk on Other’s Trace</a:t>
            </a:r>
          </a:p>
          <a:p>
            <a:pPr algn="ctr"/>
            <a:r>
              <a:rPr lang="en-US" altLang="zh-CN" sz="2800" dirty="0">
                <a:solidFill>
                  <a:srgbClr val="607D8B"/>
                </a:solidFill>
                <a:latin typeface="Arial Narrow" panose="020B0606020202030204" pitchFamily="34" charset="0"/>
              </a:rPr>
              <a:t>to Kill It</a:t>
            </a:r>
            <a:endParaRPr lang="zh-CN" altLang="en-US" sz="2800" dirty="0">
              <a:solidFill>
                <a:srgbClr val="607D8B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7494" y="522515"/>
            <a:ext cx="5355771" cy="5355771"/>
          </a:xfrm>
          <a:prstGeom prst="rect">
            <a:avLst/>
          </a:prstGeom>
          <a:noFill/>
          <a:ln w="12700">
            <a:solidFill>
              <a:srgbClr val="60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039106" y="4354286"/>
            <a:ext cx="20185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607D8B"/>
                </a:solidFill>
                <a:latin typeface="Arial Narrow" panose="020B0606020202030204" pitchFamily="34" charset="0"/>
              </a:rPr>
              <a:t>Press [Space]</a:t>
            </a:r>
          </a:p>
          <a:p>
            <a:pPr algn="ctr"/>
            <a:r>
              <a:rPr lang="en-US" altLang="zh-CN" sz="2800" dirty="0">
                <a:solidFill>
                  <a:srgbClr val="607D8B"/>
                </a:solidFill>
                <a:latin typeface="Arial Narrow" panose="020B0606020202030204" pitchFamily="34" charset="0"/>
              </a:rPr>
              <a:t>to Sprint!</a:t>
            </a:r>
            <a:endParaRPr lang="zh-CN" altLang="en-US" sz="2800" dirty="0">
              <a:solidFill>
                <a:srgbClr val="607D8B"/>
              </a:solidFill>
              <a:latin typeface="Arial Narrow" panose="020B060602020203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370465" y="522515"/>
            <a:ext cx="5355771" cy="5355771"/>
          </a:xfrm>
          <a:prstGeom prst="rect">
            <a:avLst/>
          </a:prstGeom>
          <a:noFill/>
          <a:ln w="12700">
            <a:solidFill>
              <a:srgbClr val="60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963816" y="1247590"/>
            <a:ext cx="2543126" cy="2691399"/>
            <a:chOff x="2205895" y="1035449"/>
            <a:chExt cx="2543126" cy="2691399"/>
          </a:xfrm>
        </p:grpSpPr>
        <p:sp>
          <p:nvSpPr>
            <p:cNvPr id="52" name="矩形 51"/>
            <p:cNvSpPr/>
            <p:nvPr/>
          </p:nvSpPr>
          <p:spPr>
            <a:xfrm>
              <a:off x="3730113" y="2797254"/>
              <a:ext cx="626724" cy="677801"/>
            </a:xfrm>
            <a:prstGeom prst="rect">
              <a:avLst/>
            </a:prstGeom>
            <a:solidFill>
              <a:srgbClr val="EF9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730113" y="2979474"/>
              <a:ext cx="626724" cy="747374"/>
              <a:chOff x="2116476" y="1160981"/>
              <a:chExt cx="626724" cy="747374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2116476" y="1281631"/>
                <a:ext cx="626724" cy="626724"/>
              </a:xfrm>
              <a:prstGeom prst="rect">
                <a:avLst/>
              </a:prstGeom>
              <a:solidFill>
                <a:srgbClr val="B71C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116476" y="1160981"/>
                <a:ext cx="626724" cy="626724"/>
              </a:xfrm>
              <a:prstGeom prst="rect">
                <a:avLst/>
              </a:prstGeom>
              <a:gradFill>
                <a:gsLst>
                  <a:gs pos="26000">
                    <a:srgbClr val="F44336"/>
                  </a:gs>
                  <a:gs pos="67000">
                    <a:srgbClr val="E5393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3730113" y="1035449"/>
              <a:ext cx="626724" cy="872795"/>
            </a:xfrm>
            <a:prstGeom prst="rect">
              <a:avLst/>
            </a:prstGeom>
            <a:solidFill>
              <a:srgbClr val="EF9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205895" y="2039387"/>
              <a:ext cx="1709675" cy="747374"/>
              <a:chOff x="2105687" y="2035894"/>
              <a:chExt cx="1709675" cy="747374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3188638" y="2035894"/>
                <a:ext cx="626724" cy="747374"/>
                <a:chOff x="2116476" y="1160981"/>
                <a:chExt cx="626724" cy="747374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2116476" y="1281631"/>
                  <a:ext cx="626724" cy="626724"/>
                </a:xfrm>
                <a:prstGeom prst="rect">
                  <a:avLst/>
                </a:prstGeom>
                <a:solidFill>
                  <a:srgbClr val="E651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2116476" y="1160981"/>
                  <a:ext cx="626724" cy="626724"/>
                </a:xfrm>
                <a:prstGeom prst="rect">
                  <a:avLst/>
                </a:prstGeom>
                <a:gradFill>
                  <a:gsLst>
                    <a:gs pos="26000">
                      <a:srgbClr val="FF9800"/>
                    </a:gs>
                    <a:gs pos="67000">
                      <a:srgbClr val="FB8C00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2105687" y="2172840"/>
                <a:ext cx="1082951" cy="610428"/>
              </a:xfrm>
              <a:prstGeom prst="rect">
                <a:avLst/>
              </a:prstGeom>
              <a:solidFill>
                <a:srgbClr val="FFC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" name="直角三角形 3"/>
            <p:cNvSpPr/>
            <p:nvPr/>
          </p:nvSpPr>
          <p:spPr>
            <a:xfrm rot="10800000">
              <a:off x="3730113" y="1891692"/>
              <a:ext cx="626724" cy="354330"/>
            </a:xfrm>
            <a:prstGeom prst="rtTriangle">
              <a:avLst/>
            </a:prstGeom>
            <a:solidFill>
              <a:srgbClr val="EF9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直角三角形 69"/>
            <p:cNvSpPr/>
            <p:nvPr/>
          </p:nvSpPr>
          <p:spPr>
            <a:xfrm rot="16966362">
              <a:off x="4125455" y="2252532"/>
              <a:ext cx="256411" cy="256411"/>
            </a:xfrm>
            <a:prstGeom prst="rtTriangle">
              <a:avLst/>
            </a:prstGeom>
            <a:solidFill>
              <a:srgbClr val="EF9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直角三角形 71"/>
            <p:cNvSpPr/>
            <p:nvPr/>
          </p:nvSpPr>
          <p:spPr>
            <a:xfrm rot="16200000">
              <a:off x="4007935" y="2444244"/>
              <a:ext cx="354330" cy="354330"/>
            </a:xfrm>
            <a:prstGeom prst="rtTriangle">
              <a:avLst/>
            </a:prstGeom>
            <a:solidFill>
              <a:srgbClr val="EF9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直角三角形 72"/>
            <p:cNvSpPr/>
            <p:nvPr/>
          </p:nvSpPr>
          <p:spPr>
            <a:xfrm rot="5400000">
              <a:off x="4107416" y="2463244"/>
              <a:ext cx="256411" cy="256411"/>
            </a:xfrm>
            <a:prstGeom prst="rtTriangle">
              <a:avLst/>
            </a:prstGeom>
            <a:solidFill>
              <a:srgbClr val="EF9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直角三角形 73"/>
            <p:cNvSpPr/>
            <p:nvPr/>
          </p:nvSpPr>
          <p:spPr>
            <a:xfrm rot="13874064">
              <a:off x="3891622" y="2151734"/>
              <a:ext cx="256411" cy="256411"/>
            </a:xfrm>
            <a:prstGeom prst="rtTriangle">
              <a:avLst/>
            </a:prstGeom>
            <a:solidFill>
              <a:srgbClr val="EF9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直角三角形 74"/>
            <p:cNvSpPr/>
            <p:nvPr/>
          </p:nvSpPr>
          <p:spPr>
            <a:xfrm rot="13874064">
              <a:off x="4429695" y="2302079"/>
              <a:ext cx="139802" cy="139802"/>
            </a:xfrm>
            <a:prstGeom prst="rtTriangle">
              <a:avLst/>
            </a:prstGeom>
            <a:solidFill>
              <a:srgbClr val="EF9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直角三角形 75"/>
            <p:cNvSpPr/>
            <p:nvPr/>
          </p:nvSpPr>
          <p:spPr>
            <a:xfrm rot="12268922">
              <a:off x="4490113" y="2148751"/>
              <a:ext cx="125864" cy="122187"/>
            </a:xfrm>
            <a:prstGeom prst="rtTriangle">
              <a:avLst/>
            </a:prstGeom>
            <a:solidFill>
              <a:srgbClr val="EF9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直角三角形 76"/>
            <p:cNvSpPr/>
            <p:nvPr/>
          </p:nvSpPr>
          <p:spPr>
            <a:xfrm rot="11036336">
              <a:off x="4667100" y="2253715"/>
              <a:ext cx="81921" cy="79528"/>
            </a:xfrm>
            <a:prstGeom prst="rtTriangle">
              <a:avLst/>
            </a:prstGeom>
            <a:solidFill>
              <a:srgbClr val="EF9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132803" y="2182979"/>
            <a:ext cx="3831094" cy="1021418"/>
            <a:chOff x="6896278" y="1905172"/>
            <a:chExt cx="3831094" cy="1021418"/>
          </a:xfrm>
        </p:grpSpPr>
        <p:grpSp>
          <p:nvGrpSpPr>
            <p:cNvPr id="13" name="组合 12"/>
            <p:cNvGrpSpPr/>
            <p:nvPr/>
          </p:nvGrpSpPr>
          <p:grpSpPr>
            <a:xfrm>
              <a:off x="7895142" y="2169617"/>
              <a:ext cx="2832230" cy="756973"/>
              <a:chOff x="7539252" y="2340305"/>
              <a:chExt cx="2832230" cy="756973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9744758" y="2340305"/>
                <a:ext cx="626724" cy="747374"/>
                <a:chOff x="2116476" y="1160981"/>
                <a:chExt cx="626724" cy="747374"/>
              </a:xfrm>
            </p:grpSpPr>
            <p:sp>
              <p:nvSpPr>
                <p:cNvPr id="81" name="矩形 80"/>
                <p:cNvSpPr/>
                <p:nvPr/>
              </p:nvSpPr>
              <p:spPr>
                <a:xfrm>
                  <a:off x="2116476" y="1281631"/>
                  <a:ext cx="626724" cy="626724"/>
                </a:xfrm>
                <a:prstGeom prst="rect">
                  <a:avLst/>
                </a:prstGeom>
                <a:solidFill>
                  <a:srgbClr val="E651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2116476" y="1160981"/>
                  <a:ext cx="626724" cy="626724"/>
                </a:xfrm>
                <a:prstGeom prst="rect">
                  <a:avLst/>
                </a:prstGeom>
                <a:gradFill>
                  <a:gsLst>
                    <a:gs pos="26000">
                      <a:srgbClr val="FF9800"/>
                    </a:gs>
                    <a:gs pos="67000">
                      <a:srgbClr val="FB8C00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3" name="矩形 82"/>
              <p:cNvSpPr/>
              <p:nvPr/>
            </p:nvSpPr>
            <p:spPr>
              <a:xfrm>
                <a:off x="7539252" y="2487429"/>
                <a:ext cx="2209099" cy="609849"/>
              </a:xfrm>
              <a:prstGeom prst="rect">
                <a:avLst/>
              </a:prstGeom>
              <a:solidFill>
                <a:srgbClr val="FFC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6" name="组合 105"/>
              <p:cNvGrpSpPr/>
              <p:nvPr/>
            </p:nvGrpSpPr>
            <p:grpSpPr>
              <a:xfrm>
                <a:off x="7824377" y="2349904"/>
                <a:ext cx="1791204" cy="747374"/>
                <a:chOff x="2116476" y="1160981"/>
                <a:chExt cx="626724" cy="747374"/>
              </a:xfrm>
            </p:grpSpPr>
            <p:sp>
              <p:nvSpPr>
                <p:cNvPr id="107" name="矩形 106"/>
                <p:cNvSpPr/>
                <p:nvPr/>
              </p:nvSpPr>
              <p:spPr>
                <a:xfrm>
                  <a:off x="2116476" y="1281631"/>
                  <a:ext cx="626724" cy="626724"/>
                </a:xfrm>
                <a:prstGeom prst="rect">
                  <a:avLst/>
                </a:prstGeom>
                <a:gradFill>
                  <a:gsLst>
                    <a:gs pos="0">
                      <a:srgbClr val="E65100">
                        <a:alpha val="0"/>
                      </a:srgbClr>
                    </a:gs>
                    <a:gs pos="67000">
                      <a:srgbClr val="E65100">
                        <a:alpha val="83000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2116476" y="1160981"/>
                  <a:ext cx="626724" cy="626724"/>
                </a:xfrm>
                <a:prstGeom prst="rect">
                  <a:avLst/>
                </a:prstGeom>
                <a:gradFill>
                  <a:gsLst>
                    <a:gs pos="0">
                      <a:srgbClr val="FF9800">
                        <a:alpha val="0"/>
                      </a:srgbClr>
                    </a:gs>
                    <a:gs pos="67000">
                      <a:srgbClr val="FF9800">
                        <a:alpha val="83000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9" name="箭头: 左 108"/>
              <p:cNvSpPr/>
              <p:nvPr/>
            </p:nvSpPr>
            <p:spPr>
              <a:xfrm rot="10800000">
                <a:off x="9175197" y="2410738"/>
                <a:ext cx="569561" cy="505055"/>
              </a:xfrm>
              <a:prstGeom prst="leftArrow">
                <a:avLst>
                  <a:gd name="adj1" fmla="val 50000"/>
                  <a:gd name="adj2" fmla="val 74643"/>
                </a:avLst>
              </a:prstGeom>
              <a:solidFill>
                <a:srgbClr val="607D8B">
                  <a:alpha val="3215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6896278" y="1905172"/>
              <a:ext cx="998147" cy="1011819"/>
              <a:chOff x="7070192" y="2728503"/>
              <a:chExt cx="1377600" cy="1396469"/>
            </a:xfrm>
            <a:solidFill>
              <a:srgbClr val="F44336">
                <a:alpha val="33000"/>
              </a:srgbClr>
            </a:solidFill>
          </p:grpSpPr>
          <p:sp>
            <p:nvSpPr>
              <p:cNvPr id="111" name="矩形 110"/>
              <p:cNvSpPr/>
              <p:nvPr/>
            </p:nvSpPr>
            <p:spPr>
              <a:xfrm>
                <a:off x="7070192" y="2728503"/>
                <a:ext cx="1377600" cy="1377600"/>
              </a:xfrm>
              <a:prstGeom prst="rect">
                <a:avLst/>
              </a:prstGeom>
              <a:gradFill>
                <a:gsLst>
                  <a:gs pos="26000">
                    <a:srgbClr val="F44336"/>
                  </a:gs>
                  <a:gs pos="67000">
                    <a:srgbClr val="E5393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4204" y="2815397"/>
                <a:ext cx="1309575" cy="1309575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282650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325928" y="4354286"/>
            <a:ext cx="38189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607D8B"/>
                </a:solidFill>
                <a:latin typeface="Arial Narrow" panose="020B0606020202030204" pitchFamily="34" charset="0"/>
              </a:rPr>
              <a:t>Avoid Hitting Walls, Borders</a:t>
            </a:r>
          </a:p>
          <a:p>
            <a:pPr algn="ctr"/>
            <a:r>
              <a:rPr lang="en-US" altLang="zh-CN" sz="2800" dirty="0">
                <a:solidFill>
                  <a:srgbClr val="607D8B"/>
                </a:solidFill>
                <a:latin typeface="Arial Narrow" panose="020B0606020202030204" pitchFamily="34" charset="0"/>
              </a:rPr>
              <a:t>or Own Trace</a:t>
            </a:r>
            <a:endParaRPr lang="zh-CN" altLang="en-US" sz="2800" dirty="0">
              <a:solidFill>
                <a:srgbClr val="607D8B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7494" y="522515"/>
            <a:ext cx="5355771" cy="5355771"/>
          </a:xfrm>
          <a:prstGeom prst="rect">
            <a:avLst/>
          </a:prstGeom>
          <a:noFill/>
          <a:ln w="12700">
            <a:solidFill>
              <a:srgbClr val="60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511807" y="1291133"/>
            <a:ext cx="3447143" cy="2714810"/>
            <a:chOff x="1828800" y="1370961"/>
            <a:chExt cx="3447143" cy="2714810"/>
          </a:xfrm>
        </p:grpSpPr>
        <p:sp>
          <p:nvSpPr>
            <p:cNvPr id="46" name="矩形 45"/>
            <p:cNvSpPr/>
            <p:nvPr/>
          </p:nvSpPr>
          <p:spPr>
            <a:xfrm>
              <a:off x="2987333" y="1999862"/>
              <a:ext cx="626724" cy="943702"/>
            </a:xfrm>
            <a:prstGeom prst="rect">
              <a:avLst/>
            </a:prstGeom>
            <a:solidFill>
              <a:srgbClr val="FFC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987333" y="2728366"/>
              <a:ext cx="626724" cy="747374"/>
              <a:chOff x="2116476" y="1160981"/>
              <a:chExt cx="626724" cy="747374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116476" y="1281631"/>
                <a:ext cx="626724" cy="626724"/>
              </a:xfrm>
              <a:prstGeom prst="rect">
                <a:avLst/>
              </a:prstGeom>
              <a:solidFill>
                <a:srgbClr val="E65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116476" y="1160981"/>
                <a:ext cx="626724" cy="626724"/>
              </a:xfrm>
              <a:prstGeom prst="rect">
                <a:avLst/>
              </a:prstGeom>
              <a:gradFill>
                <a:gsLst>
                  <a:gs pos="26000">
                    <a:srgbClr val="FF9800"/>
                  </a:gs>
                  <a:gs pos="67000">
                    <a:srgbClr val="FB8C0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矩形 46"/>
            <p:cNvSpPr/>
            <p:nvPr/>
          </p:nvSpPr>
          <p:spPr>
            <a:xfrm>
              <a:off x="3702792" y="1370961"/>
              <a:ext cx="1573151" cy="2714810"/>
            </a:xfrm>
            <a:prstGeom prst="rect">
              <a:avLst/>
            </a:prstGeom>
            <a:solidFill>
              <a:srgbClr val="60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矩形 47"/>
            <p:cNvSpPr/>
            <p:nvPr/>
          </p:nvSpPr>
          <p:spPr>
            <a:xfrm rot="16200000">
              <a:off x="2094705" y="1733637"/>
              <a:ext cx="626724" cy="1158533"/>
            </a:xfrm>
            <a:prstGeom prst="rect">
              <a:avLst/>
            </a:prstGeom>
            <a:solidFill>
              <a:srgbClr val="FFC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70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8600"/>
            <a:ext cx="10287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242" y="399226"/>
            <a:ext cx="3398423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462" y="288214"/>
            <a:ext cx="3897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0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28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Arial Narrow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Levy Zhao</dc:creator>
  <cp:lastModifiedBy>Levy Zhao</cp:lastModifiedBy>
  <cp:revision>23</cp:revision>
  <dcterms:created xsi:type="dcterms:W3CDTF">2017-04-13T01:40:56Z</dcterms:created>
  <dcterms:modified xsi:type="dcterms:W3CDTF">2017-04-13T02:34:19Z</dcterms:modified>
</cp:coreProperties>
</file>