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6" r:id="rId4"/>
  </p:sldIdLst>
  <p:sldSz cx="27432000" cy="16459200"/>
  <p:notesSz cx="6858000" cy="9144000"/>
  <p:defaultText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59">
          <p15:clr>
            <a:srgbClr val="A4A3A4"/>
          </p15:clr>
        </p15:guide>
        <p15:guide id="2" orient="horz" pos="144">
          <p15:clr>
            <a:srgbClr val="A4A3A4"/>
          </p15:clr>
        </p15:guide>
        <p15:guide id="3" orient="horz" pos="10080">
          <p15:clr>
            <a:srgbClr val="A4A3A4"/>
          </p15:clr>
        </p15:guide>
        <p15:guide id="4" orient="horz">
          <p15:clr>
            <a:srgbClr val="A4A3A4"/>
          </p15:clr>
        </p15:guide>
        <p15:guide id="5" pos="363">
          <p15:clr>
            <a:srgbClr val="A4A3A4"/>
          </p15:clr>
        </p15:guide>
        <p15:guide id="6" pos="16918">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11" autoAdjust="0"/>
    <p:restoredTop sz="94706" autoAdjust="0"/>
  </p:normalViewPr>
  <p:slideViewPr>
    <p:cSldViewPr snapToGrid="0" snapToObjects="1" showGuides="1">
      <p:cViewPr varScale="1">
        <p:scale>
          <a:sx n="33" d="100"/>
          <a:sy n="33" d="100"/>
        </p:scale>
        <p:origin x="1075" y="96"/>
      </p:cViewPr>
      <p:guideLst>
        <p:guide orient="horz" pos="1659"/>
        <p:guide orient="horz" pos="144"/>
        <p:guide orient="horz" pos="10080"/>
        <p:guide orient="horz"/>
        <p:guide pos="363"/>
        <p:guide pos="1691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75" d="100"/>
          <a:sy n="75" d="100"/>
        </p:scale>
        <p:origin x="2268"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12" Type="http://schemas.microsoft.com/office/2016/11/relationships/changesInfo" Target="changesInfos/changesInfo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therine Jensen" userId="7af8f3bf362c42ba" providerId="LiveId" clId="{403E92A1-441A-4B8C-990C-DE53D254CEC6}"/>
    <pc:docChg chg="undo custSel modSld">
      <pc:chgData name="Katherine Jensen" userId="7af8f3bf362c42ba" providerId="LiveId" clId="{403E92A1-441A-4B8C-990C-DE53D254CEC6}" dt="2017-12-02T02:03:23.748" v="637" actId="14100"/>
      <pc:docMkLst>
        <pc:docMk/>
      </pc:docMkLst>
      <pc:sldChg chg="addSp modSp">
        <pc:chgData name="Katherine Jensen" userId="7af8f3bf362c42ba" providerId="LiveId" clId="{403E92A1-441A-4B8C-990C-DE53D254CEC6}" dt="2017-12-02T02:03:23.748" v="637" actId="14100"/>
        <pc:sldMkLst>
          <pc:docMk/>
          <pc:sldMk cId="3417310049" sldId="256"/>
        </pc:sldMkLst>
        <pc:spChg chg="mod">
          <ac:chgData name="Katherine Jensen" userId="7af8f3bf362c42ba" providerId="LiveId" clId="{403E92A1-441A-4B8C-990C-DE53D254CEC6}" dt="2017-12-02T01:03:15.956" v="615" actId="20577"/>
          <ac:spMkLst>
            <pc:docMk/>
            <pc:sldMk cId="3417310049" sldId="256"/>
            <ac:spMk id="304" creationId="{00000000-0000-0000-0000-000000000000}"/>
          </ac:spMkLst>
        </pc:spChg>
        <pc:spChg chg="mod">
          <ac:chgData name="Katherine Jensen" userId="7af8f3bf362c42ba" providerId="LiveId" clId="{403E92A1-441A-4B8C-990C-DE53D254CEC6}" dt="2017-12-01T23:58:12.185" v="149" actId="20577"/>
          <ac:spMkLst>
            <pc:docMk/>
            <pc:sldMk cId="3417310049" sldId="256"/>
            <ac:spMk id="305" creationId="{00000000-0000-0000-0000-000000000000}"/>
          </ac:spMkLst>
        </pc:spChg>
        <pc:spChg chg="mod">
          <ac:chgData name="Katherine Jensen" userId="7af8f3bf362c42ba" providerId="LiveId" clId="{403E92A1-441A-4B8C-990C-DE53D254CEC6}" dt="2017-12-02T01:40:14.598" v="617" actId="14100"/>
          <ac:spMkLst>
            <pc:docMk/>
            <pc:sldMk cId="3417310049" sldId="256"/>
            <ac:spMk id="306" creationId="{00000000-0000-0000-0000-000000000000}"/>
          </ac:spMkLst>
        </pc:spChg>
        <pc:spChg chg="mod">
          <ac:chgData name="Katherine Jensen" userId="7af8f3bf362c42ba" providerId="LiveId" clId="{403E92A1-441A-4B8C-990C-DE53D254CEC6}" dt="2017-12-01T23:47:46.710" v="8" actId="20577"/>
          <ac:spMkLst>
            <pc:docMk/>
            <pc:sldMk cId="3417310049" sldId="256"/>
            <ac:spMk id="307" creationId="{00000000-0000-0000-0000-000000000000}"/>
          </ac:spMkLst>
        </pc:spChg>
        <pc:picChg chg="add mod">
          <ac:chgData name="Katherine Jensen" userId="7af8f3bf362c42ba" providerId="LiveId" clId="{403E92A1-441A-4B8C-990C-DE53D254CEC6}" dt="2017-12-02T01:40:33.294" v="622" actId="14100"/>
          <ac:picMkLst>
            <pc:docMk/>
            <pc:sldMk cId="3417310049" sldId="256"/>
            <ac:picMk id="3" creationId="{41AC7777-855C-4E20-A685-A09FCD866949}"/>
          </ac:picMkLst>
        </pc:picChg>
        <pc:picChg chg="add mod">
          <ac:chgData name="Katherine Jensen" userId="7af8f3bf362c42ba" providerId="LiveId" clId="{403E92A1-441A-4B8C-990C-DE53D254CEC6}" dt="2017-12-02T01:55:10.784" v="630" actId="14100"/>
          <ac:picMkLst>
            <pc:docMk/>
            <pc:sldMk cId="3417310049" sldId="256"/>
            <ac:picMk id="4" creationId="{2C6D4F7C-1788-423B-8FAC-0E2C76CAF043}"/>
          </ac:picMkLst>
        </pc:picChg>
        <pc:picChg chg="add mod">
          <ac:chgData name="Katherine Jensen" userId="7af8f3bf362c42ba" providerId="LiveId" clId="{403E92A1-441A-4B8C-990C-DE53D254CEC6}" dt="2017-12-02T02:03:23.748" v="637" actId="14100"/>
          <ac:picMkLst>
            <pc:docMk/>
            <pc:sldMk cId="3417310049" sldId="256"/>
            <ac:picMk id="5" creationId="{B16B5243-180D-4BFE-8E1B-1C4D0CC470E7}"/>
          </ac:picMkLst>
        </pc:picChg>
      </pc:sldChg>
    </pc:docChg>
  </pc:docChgLst>
</pc:chgInfo>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7B717E-17DC-4276-BCDC-C73550588E55}" type="slidenum">
              <a:rPr lang="en-US" smtClean="0"/>
              <a:t>‹#›</a:t>
            </a:fld>
            <a:endParaRPr lang="en-US"/>
          </a:p>
        </p:txBody>
      </p:sp>
    </p:spTree>
    <p:extLst>
      <p:ext uri="{BB962C8B-B14F-4D97-AF65-F5344CB8AC3E}">
        <p14:creationId xmlns:p14="http://schemas.microsoft.com/office/powerpoint/2010/main" val="1708058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11/28/2017</a:t>
            </a:fld>
            <a:endParaRPr lang="en-US" dirty="0"/>
          </a:p>
        </p:txBody>
      </p:sp>
      <p:sp>
        <p:nvSpPr>
          <p:cNvPr id="4" name="Slide Image Placeholder 3"/>
          <p:cNvSpPr>
            <a:spLocks noGrp="1" noRot="1" noChangeAspect="1"/>
          </p:cNvSpPr>
          <p:nvPr>
            <p:ph type="sldImg" idx="2"/>
          </p:nvPr>
        </p:nvSpPr>
        <p:spPr>
          <a:xfrm>
            <a:off x="571500" y="685800"/>
            <a:ext cx="5715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46657063"/>
      </p:ext>
    </p:extLst>
  </p:cSld>
  <p:clrMap bg1="lt1" tx1="dk1" bg2="lt2" tx2="dk2" accent1="accent1" accent2="accent2" accent3="accent3" accent4="accent4" accent5="accent5" accent6="accent6" hlink="hlink" folHlink="folHlink"/>
  <p:notesStyle>
    <a:lvl1pPr marL="0" algn="l" defTabSz="2507943" rtl="0" eaLnBrk="1" latinLnBrk="0" hangingPunct="1">
      <a:defRPr sz="3300" kern="1200">
        <a:solidFill>
          <a:schemeClr val="tx1"/>
        </a:solidFill>
        <a:latin typeface="+mn-lt"/>
        <a:ea typeface="+mn-ea"/>
        <a:cs typeface="+mn-cs"/>
      </a:defRPr>
    </a:lvl1pPr>
    <a:lvl2pPr marL="1253972" algn="l" defTabSz="2507943" rtl="0" eaLnBrk="1" latinLnBrk="0" hangingPunct="1">
      <a:defRPr sz="3300" kern="1200">
        <a:solidFill>
          <a:schemeClr val="tx1"/>
        </a:solidFill>
        <a:latin typeface="+mn-lt"/>
        <a:ea typeface="+mn-ea"/>
        <a:cs typeface="+mn-cs"/>
      </a:defRPr>
    </a:lvl2pPr>
    <a:lvl3pPr marL="2507943" algn="l" defTabSz="2507943" rtl="0" eaLnBrk="1" latinLnBrk="0" hangingPunct="1">
      <a:defRPr sz="3300" kern="1200">
        <a:solidFill>
          <a:schemeClr val="tx1"/>
        </a:solidFill>
        <a:latin typeface="+mn-lt"/>
        <a:ea typeface="+mn-ea"/>
        <a:cs typeface="+mn-cs"/>
      </a:defRPr>
    </a:lvl3pPr>
    <a:lvl4pPr marL="3761915" algn="l" defTabSz="2507943" rtl="0" eaLnBrk="1" latinLnBrk="0" hangingPunct="1">
      <a:defRPr sz="3300" kern="1200">
        <a:solidFill>
          <a:schemeClr val="tx1"/>
        </a:solidFill>
        <a:latin typeface="+mn-lt"/>
        <a:ea typeface="+mn-ea"/>
        <a:cs typeface="+mn-cs"/>
      </a:defRPr>
    </a:lvl4pPr>
    <a:lvl5pPr marL="5015886" algn="l" defTabSz="2507943" rtl="0" eaLnBrk="1" latinLnBrk="0" hangingPunct="1">
      <a:defRPr sz="3300" kern="1200">
        <a:solidFill>
          <a:schemeClr val="tx1"/>
        </a:solidFill>
        <a:latin typeface="+mn-lt"/>
        <a:ea typeface="+mn-ea"/>
        <a:cs typeface="+mn-cs"/>
      </a:defRPr>
    </a:lvl5pPr>
    <a:lvl6pPr marL="6269858" algn="l" defTabSz="2507943" rtl="0" eaLnBrk="1" latinLnBrk="0" hangingPunct="1">
      <a:defRPr sz="3300" kern="1200">
        <a:solidFill>
          <a:schemeClr val="tx1"/>
        </a:solidFill>
        <a:latin typeface="+mn-lt"/>
        <a:ea typeface="+mn-ea"/>
        <a:cs typeface="+mn-cs"/>
      </a:defRPr>
    </a:lvl6pPr>
    <a:lvl7pPr marL="7523830" algn="l" defTabSz="2507943" rtl="0" eaLnBrk="1" latinLnBrk="0" hangingPunct="1">
      <a:defRPr sz="3300" kern="1200">
        <a:solidFill>
          <a:schemeClr val="tx1"/>
        </a:solidFill>
        <a:latin typeface="+mn-lt"/>
        <a:ea typeface="+mn-ea"/>
        <a:cs typeface="+mn-cs"/>
      </a:defRPr>
    </a:lvl7pPr>
    <a:lvl8pPr marL="8777801" algn="l" defTabSz="2507943" rtl="0" eaLnBrk="1" latinLnBrk="0" hangingPunct="1">
      <a:defRPr sz="3300" kern="1200">
        <a:solidFill>
          <a:schemeClr val="tx1"/>
        </a:solidFill>
        <a:latin typeface="+mn-lt"/>
        <a:ea typeface="+mn-ea"/>
        <a:cs typeface="+mn-cs"/>
      </a:defRPr>
    </a:lvl8pPr>
    <a:lvl9pPr marL="10031773" algn="l" defTabSz="2507943" rtl="0" eaLnBrk="1" latinLnBrk="0" hangingPunct="1">
      <a:defRPr sz="3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4222024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65116" y="3063161"/>
            <a:ext cx="6285508"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76461" y="2649220"/>
            <a:ext cx="6280547" cy="428684"/>
          </a:xfrm>
          <a:prstGeom prst="rect">
            <a:avLst/>
          </a:prstGeom>
          <a:noFill/>
        </p:spPr>
        <p:txBody>
          <a:bodyPr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76461" y="7268816"/>
            <a:ext cx="6281539"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7241978" y="3063161"/>
            <a:ext cx="6280546"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7241977" y="2649220"/>
            <a:ext cx="6280547" cy="428684"/>
          </a:xfrm>
          <a:prstGeom prst="rect">
            <a:avLst/>
          </a:prstGeom>
          <a:noFill/>
        </p:spPr>
        <p:txBody>
          <a:bodyPr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3911462" y="3063161"/>
            <a:ext cx="6280546"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3906500" y="2649220"/>
            <a:ext cx="6286500" cy="428684"/>
          </a:xfrm>
          <a:prstGeom prst="rect">
            <a:avLst/>
          </a:prstGeom>
          <a:noFill/>
        </p:spPr>
        <p:txBody>
          <a:bodyPr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20575984" y="2649220"/>
            <a:ext cx="6279386"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0575984" y="3063161"/>
            <a:ext cx="6279386"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0575984" y="7298928"/>
            <a:ext cx="6279386"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0574412" y="7749540"/>
            <a:ext cx="6282531"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0575984" y="13002260"/>
            <a:ext cx="6279386"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0574412" y="13432552"/>
            <a:ext cx="6282531"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565116" y="7699295"/>
            <a:ext cx="6285508"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3662362" y="1078170"/>
            <a:ext cx="20107276" cy="598230"/>
          </a:xfrm>
          <a:prstGeom prst="rect">
            <a:avLst/>
          </a:prstGeom>
        </p:spPr>
        <p:txBody>
          <a:bodyPr>
            <a:normAutofit/>
          </a:bodyPr>
          <a:lstStyle>
            <a:lvl1pPr marL="0" indent="0" algn="ctr">
              <a:buFontTx/>
              <a:buNone/>
              <a:defRPr sz="36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7" name="Text Placeholder 76"/>
          <p:cNvSpPr>
            <a:spLocks noGrp="1"/>
          </p:cNvSpPr>
          <p:nvPr>
            <p:ph type="body" sz="quarter" idx="184" hasCustomPrompt="1"/>
          </p:nvPr>
        </p:nvSpPr>
        <p:spPr>
          <a:xfrm>
            <a:off x="3662362" y="1676399"/>
            <a:ext cx="20107276" cy="634555"/>
          </a:xfrm>
          <a:prstGeom prst="rect">
            <a:avLst/>
          </a:prstGeom>
        </p:spPr>
        <p:txBody>
          <a:bodyPr>
            <a:normAutofit/>
          </a:bodyPr>
          <a:lstStyle>
            <a:lvl1pPr marL="0" indent="0" algn="ctr">
              <a:buFontTx/>
              <a:buNone/>
              <a:defRPr sz="28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85" hasCustomPrompt="1"/>
          </p:nvPr>
        </p:nvSpPr>
        <p:spPr>
          <a:xfrm>
            <a:off x="3662362" y="232386"/>
            <a:ext cx="20107276" cy="834414"/>
          </a:xfrm>
          <a:prstGeom prst="rect">
            <a:avLst/>
          </a:prstGeom>
        </p:spPr>
        <p:txBody>
          <a:bodyPr>
            <a:normAutofit/>
          </a:bodyPr>
          <a:lstStyle>
            <a:lvl1pPr marL="0" indent="0" algn="ctr">
              <a:buFontTx/>
              <a:buNone/>
              <a:defRPr sz="4800" b="1">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65116" y="3063161"/>
            <a:ext cx="8494548"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76461" y="2632869"/>
            <a:ext cx="8483204"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576461" y="9035724"/>
            <a:ext cx="8495540"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588799" y="8621486"/>
            <a:ext cx="8483203"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9471422" y="10733346"/>
            <a:ext cx="8482209"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9471422" y="10286703"/>
            <a:ext cx="8482209"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9476384" y="3087450"/>
            <a:ext cx="8482209"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9471422" y="2632869"/>
            <a:ext cx="8487172"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18372337" y="2632869"/>
            <a:ext cx="8485018"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18372337" y="3063161"/>
            <a:ext cx="8485018"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8372337" y="8605432"/>
            <a:ext cx="8485018"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18369192" y="9056044"/>
            <a:ext cx="8488163"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8372337" y="12839700"/>
            <a:ext cx="8485018"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18372337" y="13290312"/>
            <a:ext cx="8488163"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72" name="Text Placeholder 76"/>
          <p:cNvSpPr>
            <a:spLocks noGrp="1"/>
          </p:cNvSpPr>
          <p:nvPr>
            <p:ph type="body" sz="quarter" idx="150" hasCustomPrompt="1"/>
          </p:nvPr>
        </p:nvSpPr>
        <p:spPr>
          <a:xfrm>
            <a:off x="3662362" y="1078170"/>
            <a:ext cx="20107276" cy="598230"/>
          </a:xfrm>
          <a:prstGeom prst="rect">
            <a:avLst/>
          </a:prstGeom>
        </p:spPr>
        <p:txBody>
          <a:bodyPr>
            <a:normAutofit/>
          </a:bodyPr>
          <a:lstStyle>
            <a:lvl1pPr marL="0" indent="0" algn="ctr">
              <a:buFontTx/>
              <a:buNone/>
              <a:defRPr sz="36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5" name="Text Placeholder 76"/>
          <p:cNvSpPr>
            <a:spLocks noGrp="1"/>
          </p:cNvSpPr>
          <p:nvPr>
            <p:ph type="body" sz="quarter" idx="184" hasCustomPrompt="1"/>
          </p:nvPr>
        </p:nvSpPr>
        <p:spPr>
          <a:xfrm>
            <a:off x="3662362" y="1676399"/>
            <a:ext cx="20107276" cy="634555"/>
          </a:xfrm>
          <a:prstGeom prst="rect">
            <a:avLst/>
          </a:prstGeom>
        </p:spPr>
        <p:txBody>
          <a:bodyPr>
            <a:normAutofit/>
          </a:bodyPr>
          <a:lstStyle>
            <a:lvl1pPr marL="0" indent="0" algn="ctr">
              <a:buFontTx/>
              <a:buNone/>
              <a:defRPr sz="28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7" name="Text Placeholder 76"/>
          <p:cNvSpPr>
            <a:spLocks noGrp="1"/>
          </p:cNvSpPr>
          <p:nvPr>
            <p:ph type="body" sz="quarter" idx="185" hasCustomPrompt="1"/>
          </p:nvPr>
        </p:nvSpPr>
        <p:spPr>
          <a:xfrm>
            <a:off x="3662362" y="232386"/>
            <a:ext cx="20107276" cy="834414"/>
          </a:xfrm>
          <a:prstGeom prst="rect">
            <a:avLst/>
          </a:prstGeom>
        </p:spPr>
        <p:txBody>
          <a:bodyPr>
            <a:normAutofit/>
          </a:bodyPr>
          <a:lstStyle>
            <a:lvl1pPr marL="0" indent="0" algn="ctr">
              <a:buFontTx/>
              <a:buNone/>
              <a:defRPr sz="4800" b="1">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68308" y="3063161"/>
            <a:ext cx="6285508"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570789" y="2632869"/>
            <a:ext cx="6280547" cy="428684"/>
          </a:xfrm>
          <a:prstGeom prst="rect">
            <a:avLst/>
          </a:prstGeom>
          <a:noFill/>
        </p:spPr>
        <p:txBody>
          <a:bodyPr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567812" y="7540814"/>
            <a:ext cx="6286500"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570293" y="7106256"/>
            <a:ext cx="6281539"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7241977" y="3079512"/>
            <a:ext cx="12950030"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7241977" y="2632869"/>
            <a:ext cx="12950031"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7241977" y="10987984"/>
            <a:ext cx="12950031"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7241977" y="10537372"/>
            <a:ext cx="12950031"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0600583" y="2632869"/>
            <a:ext cx="6279386"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0600583" y="3083481"/>
            <a:ext cx="6279386"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0600583" y="7136368"/>
            <a:ext cx="6279386"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0599011" y="7586980"/>
            <a:ext cx="6282531"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0600583" y="12839700"/>
            <a:ext cx="6279386"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0599011" y="13290312"/>
            <a:ext cx="6282531"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83" name="Text Placeholder 76"/>
          <p:cNvSpPr>
            <a:spLocks noGrp="1"/>
          </p:cNvSpPr>
          <p:nvPr>
            <p:ph type="body" sz="quarter" idx="150" hasCustomPrompt="1"/>
          </p:nvPr>
        </p:nvSpPr>
        <p:spPr>
          <a:xfrm>
            <a:off x="3662362" y="1078170"/>
            <a:ext cx="20107276" cy="598230"/>
          </a:xfrm>
          <a:prstGeom prst="rect">
            <a:avLst/>
          </a:prstGeom>
        </p:spPr>
        <p:txBody>
          <a:bodyPr>
            <a:normAutofit/>
          </a:bodyPr>
          <a:lstStyle>
            <a:lvl1pPr marL="0" indent="0" algn="ctr">
              <a:buFontTx/>
              <a:buNone/>
              <a:defRPr sz="36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84" name="Text Placeholder 76"/>
          <p:cNvSpPr>
            <a:spLocks noGrp="1"/>
          </p:cNvSpPr>
          <p:nvPr>
            <p:ph type="body" sz="quarter" idx="184" hasCustomPrompt="1"/>
          </p:nvPr>
        </p:nvSpPr>
        <p:spPr>
          <a:xfrm>
            <a:off x="3662362" y="1676399"/>
            <a:ext cx="20107276" cy="634555"/>
          </a:xfrm>
          <a:prstGeom prst="rect">
            <a:avLst/>
          </a:prstGeom>
        </p:spPr>
        <p:txBody>
          <a:bodyPr>
            <a:normAutofit/>
          </a:bodyPr>
          <a:lstStyle>
            <a:lvl1pPr marL="0" indent="0" algn="ctr">
              <a:buFontTx/>
              <a:buNone/>
              <a:defRPr sz="28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85" name="Text Placeholder 76"/>
          <p:cNvSpPr>
            <a:spLocks noGrp="1"/>
          </p:cNvSpPr>
          <p:nvPr>
            <p:ph type="body" sz="quarter" idx="185" hasCustomPrompt="1"/>
          </p:nvPr>
        </p:nvSpPr>
        <p:spPr>
          <a:xfrm>
            <a:off x="3662362" y="232386"/>
            <a:ext cx="20107276" cy="834414"/>
          </a:xfrm>
          <a:prstGeom prst="rect">
            <a:avLst/>
          </a:prstGeom>
        </p:spPr>
        <p:txBody>
          <a:bodyPr>
            <a:normAutofit/>
          </a:bodyPr>
          <a:lstStyle>
            <a:lvl1pPr marL="0" indent="0" algn="ctr">
              <a:buFontTx/>
              <a:buNone/>
              <a:defRPr sz="4800" b="1">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2.vml"/><Relationship Id="rId7" Type="http://schemas.openxmlformats.org/officeDocument/2006/relationships/oleObject" Target="../embeddings/oleObject6.bin"/><Relationship Id="rId12" Type="http://schemas.openxmlformats.org/officeDocument/2006/relationships/image" Target="../media/image6.png"/><Relationship Id="rId17" Type="http://schemas.openxmlformats.org/officeDocument/2006/relationships/oleObject" Target="../embeddings/oleObject8.bin"/><Relationship Id="rId2" Type="http://schemas.openxmlformats.org/officeDocument/2006/relationships/theme" Target="../theme/theme2.xml"/><Relationship Id="rId16" Type="http://schemas.openxmlformats.org/officeDocument/2006/relationships/image" Target="../media/image1.wmf"/><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7.bin"/><Relationship Id="rId10" Type="http://schemas.openxmlformats.org/officeDocument/2006/relationships/image" Target="../media/image10.jpeg"/><Relationship Id="rId4" Type="http://schemas.openxmlformats.org/officeDocument/2006/relationships/oleObject" Target="../embeddings/oleObject5.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3.vml"/><Relationship Id="rId7" Type="http://schemas.openxmlformats.org/officeDocument/2006/relationships/oleObject" Target="../embeddings/oleObject10.bin"/><Relationship Id="rId12" Type="http://schemas.openxmlformats.org/officeDocument/2006/relationships/image" Target="../media/image6.png"/><Relationship Id="rId17" Type="http://schemas.openxmlformats.org/officeDocument/2006/relationships/oleObject" Target="../embeddings/oleObject12.bin"/><Relationship Id="rId2" Type="http://schemas.openxmlformats.org/officeDocument/2006/relationships/theme" Target="../theme/theme3.xml"/><Relationship Id="rId16" Type="http://schemas.openxmlformats.org/officeDocument/2006/relationships/image" Target="../media/image1.wmf"/><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11.bin"/><Relationship Id="rId10" Type="http://schemas.openxmlformats.org/officeDocument/2006/relationships/image" Target="../media/image10.jpeg"/><Relationship Id="rId4" Type="http://schemas.openxmlformats.org/officeDocument/2006/relationships/oleObject" Target="../embeddings/oleObject9.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8" name="Rectangle 67"/>
          <p:cNvSpPr/>
          <p:nvPr userDrawn="1"/>
        </p:nvSpPr>
        <p:spPr>
          <a:xfrm rot="10800000">
            <a:off x="-2" y="15922872"/>
            <a:ext cx="27432001" cy="536328"/>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14"/>
          <p:cNvSpPr txBox="1">
            <a:spLocks noChangeArrowheads="1"/>
          </p:cNvSpPr>
          <p:nvPr/>
        </p:nvSpPr>
        <p:spPr bwMode="auto">
          <a:xfrm>
            <a:off x="918370" y="16156940"/>
            <a:ext cx="1571625" cy="188840"/>
          </a:xfrm>
          <a:prstGeom prst="rect">
            <a:avLst/>
          </a:prstGeom>
          <a:noFill/>
          <a:ln w="9525">
            <a:noFill/>
            <a:miter lim="800000"/>
            <a:headEnd/>
            <a:tailEnd/>
          </a:ln>
          <a:effectLst/>
        </p:spPr>
        <p:txBody>
          <a:bodyPr lIns="52150" tIns="26070" rIns="52150" bIns="26070">
            <a:spAutoFit/>
          </a:bodyPr>
          <a:lstStyle/>
          <a:p>
            <a:pPr eaLnBrk="0" hangingPunct="0">
              <a:lnSpc>
                <a:spcPct val="65000"/>
              </a:lnSpc>
              <a:spcBef>
                <a:spcPct val="50000"/>
              </a:spcBef>
              <a:defRPr/>
            </a:pPr>
            <a:r>
              <a:rPr lang="en-US" sz="3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600" b="1" dirty="0">
                <a:solidFill>
                  <a:schemeClr val="bg1">
                    <a:lumMod val="75000"/>
                  </a:schemeClr>
                </a:solidFill>
                <a:latin typeface="Arial" charset="0"/>
              </a:rPr>
              <a:t>www.PosterPresentations.com</a:t>
            </a:r>
          </a:p>
        </p:txBody>
      </p:sp>
      <p:grpSp>
        <p:nvGrpSpPr>
          <p:cNvPr id="31" name="Group 30"/>
          <p:cNvGrpSpPr>
            <a:grpSpLocks noChangeAspect="1"/>
          </p:cNvGrpSpPr>
          <p:nvPr userDrawn="1"/>
        </p:nvGrpSpPr>
        <p:grpSpPr>
          <a:xfrm>
            <a:off x="-7233765" y="3"/>
            <a:ext cx="6608534" cy="16459197"/>
            <a:chOff x="-11220550" y="-1"/>
            <a:chExt cx="11014226" cy="27432000"/>
          </a:xfrm>
        </p:grpSpPr>
        <p:sp>
          <p:nvSpPr>
            <p:cNvPr id="32" name="Rectangle 31"/>
            <p:cNvSpPr/>
            <p:nvPr/>
          </p:nvSpPr>
          <p:spPr>
            <a:xfrm>
              <a:off x="-11216136" y="-1"/>
              <a:ext cx="11009812"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1800" b="1" spc="0" dirty="0">
                  <a:solidFill>
                    <a:srgbClr val="FF0000"/>
                  </a:solidFill>
                  <a:latin typeface="Trebuchet MS" pitchFamily="34" charset="0"/>
                </a:rPr>
                <a:t>(—THIS SIDEBAR DOES NOT PRINT—)</a:t>
              </a:r>
              <a:endParaRPr lang="en-US" sz="1800" b="1" spc="600" dirty="0">
                <a:solidFill>
                  <a:schemeClr val="bg1"/>
                </a:solidFill>
                <a:latin typeface="Trebuchet MS" pitchFamily="34" charset="0"/>
              </a:endParaRPr>
            </a:p>
            <a:p>
              <a:pPr algn="ctr"/>
              <a:r>
                <a:rPr lang="en-US" sz="2400" b="1" spc="600" dirty="0">
                  <a:solidFill>
                    <a:schemeClr val="bg1"/>
                  </a:solidFill>
                  <a:latin typeface="Trebuchet MS" pitchFamily="34" charset="0"/>
                </a:rPr>
                <a:t>DESIGN</a:t>
              </a:r>
              <a:r>
                <a:rPr lang="en-US" sz="2400" b="1" spc="600" baseline="0" dirty="0">
                  <a:solidFill>
                    <a:schemeClr val="bg1"/>
                  </a:solidFill>
                  <a:latin typeface="Trebuchet MS" pitchFamily="34" charset="0"/>
                </a:rPr>
                <a:t> </a:t>
              </a:r>
              <a:r>
                <a:rPr lang="en-US" sz="2400" b="1" spc="600" dirty="0">
                  <a:solidFill>
                    <a:schemeClr val="bg1"/>
                  </a:solidFill>
                  <a:latin typeface="Trebuchet MS" pitchFamily="34" charset="0"/>
                </a:rPr>
                <a:t>GUIDE</a:t>
              </a:r>
            </a:p>
            <a:p>
              <a:pPr algn="ctr"/>
              <a:r>
                <a:rPr lang="en-US" sz="1000" b="1" dirty="0">
                  <a:latin typeface="Trebuchet MS" pitchFamily="34" charset="0"/>
                </a:rPr>
                <a:t> </a:t>
              </a:r>
            </a:p>
            <a:p>
              <a:pPr defTabSz="3765639"/>
              <a:r>
                <a:rPr lang="en-US" sz="1600" i="0" dirty="0">
                  <a:latin typeface="Trebuchet MS" pitchFamily="34" charset="0"/>
                </a:rPr>
                <a:t>This PowerPoint</a:t>
              </a:r>
              <a:r>
                <a:rPr lang="en-US" sz="1600" i="0" baseline="0" dirty="0">
                  <a:latin typeface="Trebuchet MS" pitchFamily="34" charset="0"/>
                </a:rPr>
                <a:t> </a:t>
              </a:r>
              <a:r>
                <a:rPr lang="en-US" sz="1600" i="0" dirty="0">
                  <a:latin typeface="Trebuchet MS" pitchFamily="34" charset="0"/>
                </a:rPr>
                <a:t>2007 template produces</a:t>
              </a:r>
              <a:r>
                <a:rPr lang="en-US" sz="1600" i="0" baseline="0" dirty="0">
                  <a:latin typeface="Trebuchet MS" pitchFamily="34" charset="0"/>
                </a:rPr>
                <a:t> </a:t>
              </a:r>
              <a:r>
                <a:rPr lang="en-US" sz="1600" i="0" dirty="0">
                  <a:latin typeface="Trebuchet MS" pitchFamily="34" charset="0"/>
                </a:rPr>
                <a:t>a 36”x60” presentation poster. </a:t>
              </a:r>
              <a:r>
                <a:rPr lang="en-US" sz="1600" dirty="0">
                  <a:latin typeface="Trebuchet MS" pitchFamily="34" charset="0"/>
                </a:rPr>
                <a:t>You</a:t>
              </a:r>
              <a:r>
                <a:rPr lang="en-US" sz="1600" baseline="0" dirty="0">
                  <a:latin typeface="Trebuchet MS" pitchFamily="34" charset="0"/>
                </a:rPr>
                <a:t> can u</a:t>
              </a:r>
              <a:r>
                <a:rPr lang="en-US" sz="1600" dirty="0">
                  <a:latin typeface="Trebuchet MS" pitchFamily="34" charset="0"/>
                </a:rPr>
                <a:t>se</a:t>
              </a:r>
              <a:r>
                <a:rPr lang="en-US" sz="1600" baseline="0" dirty="0">
                  <a:latin typeface="Trebuchet MS" pitchFamily="34" charset="0"/>
                </a:rPr>
                <a:t> it to create your research poster and </a:t>
              </a:r>
              <a:r>
                <a:rPr lang="en-US" sz="1600" dirty="0">
                  <a:latin typeface="Trebuchet MS" pitchFamily="34" charset="0"/>
                </a:rPr>
                <a:t>save valuable time placing titles, subtitles,</a:t>
              </a:r>
              <a:r>
                <a:rPr lang="en-US" sz="1600" baseline="0" dirty="0">
                  <a:latin typeface="Trebuchet MS" pitchFamily="34" charset="0"/>
                </a:rPr>
                <a:t> text, and graphics</a:t>
              </a:r>
              <a:r>
                <a:rPr lang="en-US" sz="1600" dirty="0">
                  <a:latin typeface="Trebuchet MS" pitchFamily="34" charset="0"/>
                </a:rPr>
                <a:t>. </a:t>
              </a:r>
            </a:p>
            <a:p>
              <a:pPr defTabSz="3765639"/>
              <a:r>
                <a:rPr lang="en-US" sz="1000" dirty="0">
                  <a:latin typeface="Trebuchet MS" pitchFamily="34" charset="0"/>
                </a:rPr>
                <a:t> </a:t>
              </a:r>
            </a:p>
            <a:p>
              <a:pPr defTabSz="4389219"/>
              <a:r>
                <a:rPr lang="en-US" sz="1600" dirty="0">
                  <a:latin typeface="Trebuchet MS" pitchFamily="34" charset="0"/>
                </a:rPr>
                <a:t>We provide a series of online answer your poster production questions. To view our template tutorials, go online to </a:t>
              </a:r>
              <a:r>
                <a:rPr lang="en-US" sz="1600" b="1" dirty="0">
                  <a:solidFill>
                    <a:srgbClr val="FFC000"/>
                  </a:solidFill>
                  <a:latin typeface="Trebuchet MS" pitchFamily="34" charset="0"/>
                </a:rPr>
                <a:t>PosterPresentations.com</a:t>
              </a:r>
              <a:r>
                <a:rPr lang="en-US" sz="1600" b="1" dirty="0">
                  <a:solidFill>
                    <a:schemeClr val="bg1"/>
                  </a:solidFill>
                  <a:latin typeface="Trebuchet MS" pitchFamily="34" charset="0"/>
                </a:rPr>
                <a:t> </a:t>
              </a:r>
              <a:r>
                <a:rPr lang="en-US" sz="1600" dirty="0">
                  <a:solidFill>
                    <a:schemeClr val="bg1"/>
                  </a:solidFill>
                  <a:latin typeface="Trebuchet MS" pitchFamily="34" charset="0"/>
                </a:rPr>
                <a:t>and click on HELP DESK.</a:t>
              </a:r>
            </a:p>
            <a:p>
              <a:pPr defTabSz="4389219"/>
              <a:r>
                <a:rPr lang="en-US" sz="1000" dirty="0">
                  <a:latin typeface="Trebuchet MS" pitchFamily="34" charset="0"/>
                </a:rPr>
                <a:t> </a:t>
              </a:r>
            </a:p>
            <a:p>
              <a:pPr defTabSz="4389219"/>
              <a:r>
                <a:rPr lang="en-US" sz="1600" dirty="0">
                  <a:solidFill>
                    <a:schemeClr val="bg1"/>
                  </a:solidFill>
                  <a:latin typeface="Trebuchet MS" pitchFamily="34" charset="0"/>
                </a:rPr>
                <a:t>When</a:t>
              </a:r>
              <a:r>
                <a:rPr lang="en-US" sz="1600" baseline="0" dirty="0">
                  <a:solidFill>
                    <a:schemeClr val="bg1"/>
                  </a:solidFill>
                  <a:latin typeface="Trebuchet MS" pitchFamily="34" charset="0"/>
                </a:rPr>
                <a:t> you are ready to</a:t>
              </a:r>
              <a:r>
                <a:rPr lang="en-US" sz="1600" dirty="0">
                  <a:solidFill>
                    <a:schemeClr val="bg1"/>
                  </a:solidFill>
                  <a:latin typeface="Trebuchet MS" pitchFamily="34" charset="0"/>
                </a:rPr>
                <a:t> </a:t>
              </a:r>
              <a:r>
                <a:rPr lang="en-US" sz="1600" baseline="0" dirty="0">
                  <a:solidFill>
                    <a:schemeClr val="bg1"/>
                  </a:solidFill>
                  <a:latin typeface="Trebuchet MS" pitchFamily="34" charset="0"/>
                </a:rPr>
                <a:t> print your poster</a:t>
              </a:r>
              <a:r>
                <a:rPr lang="en-US" sz="1600" dirty="0">
                  <a:solidFill>
                    <a:schemeClr val="bg1"/>
                  </a:solidFill>
                  <a:latin typeface="Trebuchet MS" pitchFamily="34" charset="0"/>
                </a:rPr>
                <a:t>,</a:t>
              </a:r>
              <a:r>
                <a:rPr lang="en-US" sz="1600" baseline="0" dirty="0">
                  <a:solidFill>
                    <a:schemeClr val="bg1"/>
                  </a:solidFill>
                  <a:latin typeface="Trebuchet MS" pitchFamily="34" charset="0"/>
                </a:rPr>
                <a:t> go online to </a:t>
              </a:r>
              <a:r>
                <a:rPr lang="en-US" sz="1600" b="0" dirty="0">
                  <a:solidFill>
                    <a:schemeClr val="bg1"/>
                  </a:solidFill>
                  <a:latin typeface="Trebuchet MS" pitchFamily="34" charset="0"/>
                </a:rPr>
                <a:t>PosterPresentations.com</a:t>
              </a:r>
              <a:br>
                <a:rPr lang="en-US" sz="1600" dirty="0">
                  <a:solidFill>
                    <a:schemeClr val="bg1"/>
                  </a:solidFill>
                  <a:latin typeface="Trebuchet MS" pitchFamily="34" charset="0"/>
                </a:rPr>
              </a:br>
              <a:r>
                <a:rPr lang="en-US" sz="1000" dirty="0">
                  <a:solidFill>
                    <a:schemeClr val="bg1"/>
                  </a:solidFill>
                  <a:latin typeface="Trebuchet MS" pitchFamily="34" charset="0"/>
                </a:rPr>
                <a:t> </a:t>
              </a:r>
            </a:p>
            <a:p>
              <a:pPr algn="l" defTabSz="3765639"/>
              <a:r>
                <a:rPr lang="en-US" sz="1600" b="0" dirty="0">
                  <a:solidFill>
                    <a:schemeClr val="bg1"/>
                  </a:solidFill>
                  <a:latin typeface="Trebuchet MS" pitchFamily="34" charset="0"/>
                </a:rPr>
                <a:t>Need</a:t>
              </a:r>
              <a:r>
                <a:rPr lang="en-US" sz="1600" b="0" baseline="0" dirty="0">
                  <a:solidFill>
                    <a:schemeClr val="bg1"/>
                  </a:solidFill>
                  <a:latin typeface="Trebuchet MS" pitchFamily="34" charset="0"/>
                </a:rPr>
                <a:t> assistance? Call us at </a:t>
              </a:r>
              <a:r>
                <a:rPr lang="en-US" sz="1600" b="0" dirty="0">
                  <a:solidFill>
                    <a:srgbClr val="FFC000"/>
                  </a:solidFill>
                  <a:latin typeface="Trebuchet MS" pitchFamily="34" charset="0"/>
                </a:rPr>
                <a:t>1.510.649.3001</a:t>
              </a:r>
            </a:p>
            <a:p>
              <a:pPr algn="l" defTabSz="3765639"/>
              <a:r>
                <a:rPr lang="en-US" sz="1000" b="1" dirty="0">
                  <a:solidFill>
                    <a:srgbClr val="FFFF00"/>
                  </a:solidFill>
                  <a:latin typeface="Trebuchet MS" pitchFamily="34" charset="0"/>
                </a:rPr>
                <a:t> </a:t>
              </a:r>
            </a:p>
            <a:p>
              <a:pPr algn="ctr"/>
              <a:endParaRPr lang="en-US" sz="1400" b="1" dirty="0">
                <a:solidFill>
                  <a:schemeClr val="bg1"/>
                </a:solidFill>
                <a:latin typeface="Trebuchet MS" pitchFamily="34" charset="0"/>
              </a:endParaRPr>
            </a:p>
            <a:p>
              <a:pPr algn="ctr"/>
              <a:r>
                <a:rPr lang="en-US" sz="2400" b="1" spc="600" dirty="0">
                  <a:solidFill>
                    <a:schemeClr val="bg1"/>
                  </a:solidFill>
                  <a:latin typeface="Trebuchet MS" pitchFamily="34" charset="0"/>
                </a:rPr>
                <a:t>QUICK START</a:t>
              </a:r>
            </a:p>
            <a:p>
              <a:pPr algn="ctr"/>
              <a:r>
                <a:rPr lang="en-US" sz="1000" b="1" baseline="0" dirty="0">
                  <a:solidFill>
                    <a:schemeClr val="bg1"/>
                  </a:solidFill>
                  <a:latin typeface="Trebuchet MS" pitchFamily="34" charset="0"/>
                </a:rPr>
                <a:t> </a:t>
              </a:r>
            </a:p>
            <a:p>
              <a:pPr algn="ctr"/>
              <a:r>
                <a:rPr lang="en-US" sz="1800" b="1" baseline="0" dirty="0">
                  <a:solidFill>
                    <a:srgbClr val="FFC000"/>
                  </a:solidFill>
                  <a:latin typeface="Trebuchet MS" pitchFamily="34" charset="0"/>
                </a:rPr>
                <a:t>Zoom in and out</a:t>
              </a:r>
            </a:p>
            <a:p>
              <a:pPr marL="1203325" indent="0" algn="l" defTabSz="850900"/>
              <a:r>
                <a:rPr lang="en-US" sz="1400"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1600" b="0" baseline="0" dirty="0">
                <a:solidFill>
                  <a:schemeClr val="bg1"/>
                </a:solidFill>
                <a:latin typeface="Trebuchet MS" pitchFamily="34" charset="0"/>
              </a:endParaRPr>
            </a:p>
            <a:p>
              <a:pPr algn="ctr"/>
              <a:r>
                <a:rPr lang="en-US" sz="1800" b="1" baseline="0" dirty="0">
                  <a:solidFill>
                    <a:srgbClr val="FFC000"/>
                  </a:solidFill>
                  <a:latin typeface="Trebuchet MS" pitchFamily="34" charset="0"/>
                </a:rPr>
                <a:t>Title, Authors, and Affiliations</a:t>
              </a:r>
            </a:p>
            <a:p>
              <a:pPr algn="l"/>
              <a:r>
                <a:rPr lang="en-US" sz="1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1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r>
                <a:rPr lang="en-US" sz="1000" b="0" spc="0" baseline="0" dirty="0">
                  <a:solidFill>
                    <a:schemeClr val="bg1">
                      <a:lumMod val="75000"/>
                    </a:schemeClr>
                  </a:solidFill>
                  <a:latin typeface="Trebuchet MS" pitchFamily="34" charset="0"/>
                </a:rPr>
                <a:t> </a:t>
              </a:r>
            </a:p>
            <a:p>
              <a:pPr algn="l"/>
              <a:r>
                <a:rPr lang="en-US" sz="1400" b="1" spc="300" baseline="0" dirty="0">
                  <a:solidFill>
                    <a:srgbClr val="FFC000"/>
                  </a:solidFill>
                  <a:latin typeface="Trebuchet MS" pitchFamily="34" charset="0"/>
                </a:rPr>
                <a:t>TIP</a:t>
              </a:r>
              <a:r>
                <a:rPr lang="en-US" sz="1400" b="1" baseline="0" dirty="0">
                  <a:solidFill>
                    <a:srgbClr val="FFC000"/>
                  </a:solidFill>
                  <a:latin typeface="Trebuchet MS" pitchFamily="34" charset="0"/>
                </a:rPr>
                <a:t>: </a:t>
              </a:r>
              <a:r>
                <a:rPr lang="en-US" sz="1400" b="0" baseline="0" dirty="0">
                  <a:solidFill>
                    <a:schemeClr val="bg1">
                      <a:lumMod val="75000"/>
                    </a:schemeClr>
                  </a:solidFill>
                  <a:latin typeface="Trebuchet MS" pitchFamily="34" charset="0"/>
                </a:rPr>
                <a:t>The font size of your title should be bigger than your name(s) and institution name(s).</a:t>
              </a:r>
            </a:p>
            <a:p>
              <a:pPr algn="l"/>
              <a:br>
                <a:rPr lang="en-US" sz="1600" b="1" baseline="0" dirty="0">
                  <a:solidFill>
                    <a:schemeClr val="bg1"/>
                  </a:solidFill>
                  <a:latin typeface="Trebuchet MS" pitchFamily="34" charset="0"/>
                </a:rPr>
              </a:br>
              <a:endParaRPr lang="en-US" sz="1600" b="1" dirty="0">
                <a:solidFill>
                  <a:schemeClr val="bg1"/>
                </a:solidFill>
                <a:latin typeface="Trebuchet MS" pitchFamily="34" charset="0"/>
              </a:endParaRPr>
            </a:p>
            <a:p>
              <a:pPr algn="ctr"/>
              <a:endParaRPr lang="en-US" sz="1600" b="1" dirty="0">
                <a:solidFill>
                  <a:srgbClr val="FFC000"/>
                </a:solidFill>
                <a:latin typeface="Trebuchet MS" pitchFamily="34" charset="0"/>
              </a:endParaRPr>
            </a:p>
            <a:p>
              <a:pPr algn="ctr"/>
              <a:endParaRPr lang="en-US" sz="1600" b="1" dirty="0">
                <a:solidFill>
                  <a:srgbClr val="FFC000"/>
                </a:solidFill>
                <a:latin typeface="Trebuchet MS" pitchFamily="34" charset="0"/>
              </a:endParaRPr>
            </a:p>
            <a:p>
              <a:pPr algn="ctr"/>
              <a:r>
                <a:rPr lang="en-US" sz="1800" b="1" dirty="0">
                  <a:solidFill>
                    <a:srgbClr val="FFC000"/>
                  </a:solidFill>
                  <a:latin typeface="Trebuchet MS" pitchFamily="34" charset="0"/>
                </a:rPr>
                <a:t>Adding Logos</a:t>
              </a:r>
              <a:r>
                <a:rPr lang="en-US" sz="1800" b="1" baseline="0" dirty="0">
                  <a:solidFill>
                    <a:srgbClr val="FFC000"/>
                  </a:solidFill>
                  <a:latin typeface="Trebuchet MS" pitchFamily="34" charset="0"/>
                </a:rPr>
                <a:t> / Seals</a:t>
              </a:r>
            </a:p>
            <a:p>
              <a:pPr algn="l"/>
              <a:r>
                <a:rPr lang="en-US" sz="1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1000" b="0" spc="300" baseline="0" dirty="0">
                <a:solidFill>
                  <a:schemeClr val="bg1">
                    <a:lumMod val="75000"/>
                  </a:schemeClr>
                </a:solidFill>
                <a:latin typeface="Trebuchet MS" pitchFamily="34" charset="0"/>
              </a:endParaRPr>
            </a:p>
            <a:p>
              <a:pPr algn="l"/>
              <a:r>
                <a:rPr lang="en-US" sz="1400" b="1" spc="300" baseline="0" dirty="0">
                  <a:solidFill>
                    <a:srgbClr val="FFC000"/>
                  </a:solidFill>
                  <a:latin typeface="Trebuchet MS" pitchFamily="34" charset="0"/>
                </a:rPr>
                <a:t>TIP:</a:t>
              </a:r>
              <a:r>
                <a:rPr lang="en-US" sz="1400" b="1" spc="0" baseline="0" dirty="0">
                  <a:solidFill>
                    <a:srgbClr val="FFC000"/>
                  </a:solidFill>
                  <a:latin typeface="Trebuchet MS" pitchFamily="34" charset="0"/>
                </a:rPr>
                <a:t> </a:t>
              </a:r>
              <a:r>
                <a:rPr lang="en-US" sz="1400" b="0" baseline="0" dirty="0">
                  <a:solidFill>
                    <a:schemeClr val="bg1">
                      <a:lumMod val="75000"/>
                    </a:schemeClr>
                  </a:solidFill>
                  <a:latin typeface="Trebuchet MS" pitchFamily="34" charset="0"/>
                </a:rPr>
                <a:t>See if your company’s logo is available on our free poster templates page.</a:t>
              </a:r>
            </a:p>
            <a:p>
              <a:pPr algn="l"/>
              <a:endParaRPr lang="en-US" sz="1400" b="0" baseline="0" dirty="0">
                <a:latin typeface="Trebuchet MS" pitchFamily="34" charset="0"/>
              </a:endParaRPr>
            </a:p>
            <a:p>
              <a:pPr algn="ctr"/>
              <a:r>
                <a:rPr lang="en-US" sz="1800" b="1" baseline="0" dirty="0">
                  <a:solidFill>
                    <a:srgbClr val="FFC000"/>
                  </a:solidFill>
                  <a:latin typeface="Trebuchet MS" pitchFamily="34" charset="0"/>
                </a:rPr>
                <a:t>Photographs / Graphics</a:t>
              </a:r>
            </a:p>
            <a:p>
              <a:pPr algn="l" defTabSz="977900"/>
              <a:r>
                <a:rPr lang="en-US" sz="1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400" b="0" spc="0" baseline="0" dirty="0">
                  <a:solidFill>
                    <a:schemeClr val="bg1">
                      <a:lumMod val="75000"/>
                    </a:schemeClr>
                  </a:solidFill>
                  <a:latin typeface="Trebuchet MS" pitchFamily="34" charset="0"/>
                </a:rPr>
                <a:t>disproportionally.</a:t>
              </a:r>
            </a:p>
            <a:p>
              <a:pPr algn="l" defTabSz="977900"/>
              <a:endParaRPr lang="en-US" sz="1400" b="0" baseline="0" dirty="0">
                <a:latin typeface="Trebuchet MS" pitchFamily="34" charset="0"/>
              </a:endParaRPr>
            </a:p>
            <a:p>
              <a:pPr algn="ctr"/>
              <a:endParaRPr lang="en-US" sz="1600" b="1" baseline="0" dirty="0">
                <a:solidFill>
                  <a:srgbClr val="FFC000"/>
                </a:solidFill>
                <a:latin typeface="Trebuchet MS" pitchFamily="34" charset="0"/>
              </a:endParaRPr>
            </a:p>
            <a:p>
              <a:pPr algn="ctr"/>
              <a:endParaRPr lang="en-US" sz="1600" b="1" baseline="0" dirty="0">
                <a:solidFill>
                  <a:srgbClr val="FFC000"/>
                </a:solidFill>
                <a:latin typeface="Trebuchet MS" pitchFamily="34" charset="0"/>
              </a:endParaRPr>
            </a:p>
            <a:p>
              <a:pPr algn="ctr"/>
              <a:endParaRPr lang="en-US" sz="1600" b="1" baseline="0" dirty="0">
                <a:solidFill>
                  <a:srgbClr val="FFC000"/>
                </a:solidFill>
                <a:latin typeface="Trebuchet MS" pitchFamily="34" charset="0"/>
              </a:endParaRPr>
            </a:p>
            <a:p>
              <a:pPr algn="ctr"/>
              <a:endParaRPr lang="en-US" sz="1600" b="1" baseline="0" dirty="0">
                <a:solidFill>
                  <a:srgbClr val="FFC000"/>
                </a:solidFill>
                <a:latin typeface="Trebuchet MS" pitchFamily="34" charset="0"/>
              </a:endParaRPr>
            </a:p>
            <a:p>
              <a:pPr algn="ctr"/>
              <a:endParaRPr lang="en-US" sz="1600" b="1" baseline="0" dirty="0">
                <a:solidFill>
                  <a:srgbClr val="FFC000"/>
                </a:solidFill>
                <a:latin typeface="Trebuchet MS" pitchFamily="34" charset="0"/>
              </a:endParaRPr>
            </a:p>
            <a:p>
              <a:pPr algn="ctr"/>
              <a:endParaRPr lang="en-US" sz="1600" b="1" baseline="0" dirty="0">
                <a:solidFill>
                  <a:srgbClr val="FFC000"/>
                </a:solidFill>
                <a:latin typeface="Trebuchet MS" pitchFamily="34" charset="0"/>
              </a:endParaRPr>
            </a:p>
            <a:p>
              <a:pPr algn="ctr"/>
              <a:r>
                <a:rPr lang="en-US" sz="1800" b="1" baseline="0" dirty="0">
                  <a:solidFill>
                    <a:srgbClr val="FFC000"/>
                  </a:solidFill>
                  <a:latin typeface="Trebuchet MS" pitchFamily="34" charset="0"/>
                </a:rPr>
                <a:t>Image Quality Check</a:t>
              </a:r>
            </a:p>
            <a:p>
              <a:pPr lvl="0" algn="l" defTabSz="977900"/>
              <a:r>
                <a:rPr lang="en-US" sz="1400" b="0" baseline="0" dirty="0">
                  <a:solidFill>
                    <a:schemeClr val="bg1">
                      <a:lumMod val="75000"/>
                    </a:schemeClr>
                  </a:solidFill>
                  <a:latin typeface="Trebuchet MS" pitchFamily="34" charset="0"/>
                </a:rPr>
                <a:t>Zoom in and look at your images at 100% magnification. If they look good they will print well. </a:t>
              </a:r>
              <a:endParaRPr lang="en-US" sz="1600" b="0" dirty="0">
                <a:latin typeface="Trebuchet MS" pitchFamily="34" charset="0"/>
              </a:endParaRPr>
            </a:p>
          </p:txBody>
        </p:sp>
        <p:cxnSp>
          <p:nvCxnSpPr>
            <p:cNvPr id="37" name="Straight Connector 36"/>
            <p:cNvCxnSpPr/>
            <p:nvPr/>
          </p:nvCxnSpPr>
          <p:spPr>
            <a:xfrm>
              <a:off x="-11220550" y="6395410"/>
              <a:ext cx="10999746" cy="27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8" name="Picture 37"/>
            <p:cNvPicPr>
              <a:picLocks noChangeAspect="1"/>
            </p:cNvPicPr>
            <p:nvPr userDrawn="1"/>
          </p:nvPicPr>
          <p:blipFill>
            <a:blip r:embed="rId4"/>
            <a:stretch>
              <a:fillRect/>
            </a:stretch>
          </p:blipFill>
          <p:spPr>
            <a:xfrm>
              <a:off x="-10736023" y="7928687"/>
              <a:ext cx="1597665" cy="1001614"/>
            </a:xfrm>
            <a:prstGeom prst="rect">
              <a:avLst/>
            </a:prstGeom>
          </p:spPr>
        </p:pic>
        <p:pic>
          <p:nvPicPr>
            <p:cNvPr id="39" name="Picture 38"/>
            <p:cNvPicPr>
              <a:picLocks noChangeAspect="1"/>
            </p:cNvPicPr>
            <p:nvPr userDrawn="1"/>
          </p:nvPicPr>
          <p:blipFill>
            <a:blip r:embed="rId5"/>
            <a:stretch>
              <a:fillRect/>
            </a:stretch>
          </p:blipFill>
          <p:spPr>
            <a:xfrm>
              <a:off x="-10736023" y="12354606"/>
              <a:ext cx="9986807" cy="877997"/>
            </a:xfrm>
            <a:prstGeom prst="rect">
              <a:avLst/>
            </a:prstGeom>
          </p:spPr>
        </p:pic>
        <p:grpSp>
          <p:nvGrpSpPr>
            <p:cNvPr id="40" name="Group 39"/>
            <p:cNvGrpSpPr/>
            <p:nvPr userDrawn="1"/>
          </p:nvGrpSpPr>
          <p:grpSpPr>
            <a:xfrm>
              <a:off x="-9844888" y="19920591"/>
              <a:ext cx="7631077" cy="1987421"/>
              <a:chOff x="-4516464" y="11354920"/>
              <a:chExt cx="3516822" cy="1095725"/>
            </a:xfrm>
          </p:grpSpPr>
          <p:grpSp>
            <p:nvGrpSpPr>
              <p:cNvPr id="50" name="Group 49"/>
              <p:cNvGrpSpPr/>
              <p:nvPr userDrawn="1"/>
            </p:nvGrpSpPr>
            <p:grpSpPr>
              <a:xfrm>
                <a:off x="-2783494" y="11354967"/>
                <a:ext cx="624373" cy="894738"/>
                <a:chOff x="-3958698" y="11538812"/>
                <a:chExt cx="779266" cy="1282149"/>
              </a:xfrm>
            </p:grpSpPr>
            <p:pic>
              <p:nvPicPr>
                <p:cNvPr id="56" name="Picture 55"/>
                <p:cNvPicPr>
                  <a:picLocks noChangeAspect="1"/>
                </p:cNvPicPr>
                <p:nvPr userDrawn="1"/>
              </p:nvPicPr>
              <p:blipFill>
                <a:blip r:embed="rId6"/>
                <a:stretch>
                  <a:fillRect/>
                </a:stretch>
              </p:blipFill>
              <p:spPr>
                <a:xfrm>
                  <a:off x="-3948160" y="11538812"/>
                  <a:ext cx="768728" cy="1090753"/>
                </a:xfrm>
                <a:prstGeom prst="rect">
                  <a:avLst/>
                </a:prstGeom>
              </p:spPr>
            </p:pic>
            <p:sp>
              <p:nvSpPr>
                <p:cNvPr id="57" name="TextBox 56"/>
                <p:cNvSpPr txBox="1"/>
                <p:nvPr userDrawn="1"/>
              </p:nvSpPr>
              <p:spPr>
                <a:xfrm>
                  <a:off x="-3958698" y="12577802"/>
                  <a:ext cx="779263" cy="243159"/>
                </a:xfrm>
                <a:prstGeom prst="rect">
                  <a:avLst/>
                </a:prstGeom>
                <a:solidFill>
                  <a:schemeClr val="accent1"/>
                </a:solidFill>
                <a:ln>
                  <a:noFill/>
                </a:ln>
              </p:spPr>
              <p:txBody>
                <a:bodyPr wrap="square" lIns="0" tIns="0" rIns="0" bIns="0" rtlCol="0">
                  <a:spAutoFit/>
                </a:bodyPr>
                <a:lstStyle/>
                <a:p>
                  <a:pPr algn="ctr"/>
                  <a:r>
                    <a:rPr lang="en-US" sz="1200" b="1" dirty="0">
                      <a:solidFill>
                        <a:schemeClr val="tx1"/>
                      </a:solidFill>
                    </a:rPr>
                    <a:t>ORIGINAL</a:t>
                  </a:r>
                </a:p>
              </p:txBody>
            </p:sp>
          </p:grpSp>
          <p:grpSp>
            <p:nvGrpSpPr>
              <p:cNvPr id="51" name="Group 50"/>
              <p:cNvGrpSpPr/>
              <p:nvPr userDrawn="1"/>
            </p:nvGrpSpPr>
            <p:grpSpPr>
              <a:xfrm>
                <a:off x="-2033159" y="11354920"/>
                <a:ext cx="1033517" cy="907668"/>
                <a:chOff x="-2921738" y="11604219"/>
                <a:chExt cx="1420279" cy="1247338"/>
              </a:xfrm>
            </p:grpSpPr>
            <p:pic>
              <p:nvPicPr>
                <p:cNvPr id="54" name="Picture 53"/>
                <p:cNvPicPr>
                  <a:picLocks noChangeAspect="1"/>
                </p:cNvPicPr>
                <p:nvPr userDrawn="1"/>
              </p:nvPicPr>
              <p:blipFill>
                <a:blip r:embed="rId6"/>
                <a:stretch>
                  <a:fillRect/>
                </a:stretch>
              </p:blipFill>
              <p:spPr>
                <a:xfrm>
                  <a:off x="-2921738" y="11604219"/>
                  <a:ext cx="1420279" cy="1029695"/>
                </a:xfrm>
                <a:prstGeom prst="rect">
                  <a:avLst/>
                </a:prstGeom>
              </p:spPr>
            </p:pic>
            <p:sp>
              <p:nvSpPr>
                <p:cNvPr id="55" name="TextBox 54"/>
                <p:cNvSpPr txBox="1"/>
                <p:nvPr userDrawn="1"/>
              </p:nvSpPr>
              <p:spPr>
                <a:xfrm>
                  <a:off x="-2918992" y="12579503"/>
                  <a:ext cx="1417533" cy="272054"/>
                </a:xfrm>
                <a:prstGeom prst="rect">
                  <a:avLst/>
                </a:prstGeom>
                <a:solidFill>
                  <a:srgbClr val="FF0000"/>
                </a:solidFill>
              </p:spPr>
              <p:txBody>
                <a:bodyPr wrap="square" lIns="0" tIns="0" rIns="0" bIns="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52" name="Picture 51"/>
              <p:cNvPicPr>
                <a:picLocks noChangeAspect="1"/>
              </p:cNvPicPr>
              <p:nvPr userDrawn="1"/>
            </p:nvPicPr>
            <p:blipFill>
              <a:blip r:embed="rId7"/>
              <a:stretch>
                <a:fillRect/>
              </a:stretch>
            </p:blipFill>
            <p:spPr>
              <a:xfrm>
                <a:off x="-4516464" y="11354941"/>
                <a:ext cx="1098742" cy="847761"/>
              </a:xfrm>
              <a:prstGeom prst="rect">
                <a:avLst/>
              </a:prstGeom>
            </p:spPr>
          </p:pic>
          <p:sp>
            <p:nvSpPr>
              <p:cNvPr id="53" name="TextBox 52"/>
              <p:cNvSpPr txBox="1"/>
              <p:nvPr userDrawn="1"/>
            </p:nvSpPr>
            <p:spPr>
              <a:xfrm>
                <a:off x="-4471893" y="12252677"/>
                <a:ext cx="1035685" cy="197968"/>
              </a:xfrm>
              <a:prstGeom prst="rect">
                <a:avLst/>
              </a:prstGeom>
              <a:noFill/>
            </p:spPr>
            <p:txBody>
              <a:bodyPr wrap="square" lIns="0" tIns="0" rIns="0" bIns="0" rtlCol="0">
                <a:spAutoFit/>
              </a:bodyPr>
              <a:lstStyle/>
              <a:p>
                <a:pPr algn="ctr"/>
                <a:r>
                  <a:rPr lang="en-US" sz="1400" dirty="0">
                    <a:solidFill>
                      <a:schemeClr val="bg1"/>
                    </a:solidFill>
                  </a:rPr>
                  <a:t>Corner</a:t>
                </a:r>
                <a:r>
                  <a:rPr lang="en-US" sz="1400" baseline="0" dirty="0">
                    <a:solidFill>
                      <a:schemeClr val="bg1"/>
                    </a:solidFill>
                  </a:rPr>
                  <a:t> handles</a:t>
                </a:r>
                <a:endParaRPr lang="en-US" sz="1400" dirty="0">
                  <a:solidFill>
                    <a:schemeClr val="bg1"/>
                  </a:solidFill>
                </a:endParaRPr>
              </a:p>
            </p:txBody>
          </p:sp>
        </p:grpSp>
        <p:grpSp>
          <p:nvGrpSpPr>
            <p:cNvPr id="45" name="Group 44"/>
            <p:cNvGrpSpPr/>
            <p:nvPr userDrawn="1"/>
          </p:nvGrpSpPr>
          <p:grpSpPr>
            <a:xfrm>
              <a:off x="-10453959" y="23717523"/>
              <a:ext cx="9139095" cy="2061267"/>
              <a:chOff x="-4818881" y="13423406"/>
              <a:chExt cx="4211800" cy="1136440"/>
            </a:xfrm>
          </p:grpSpPr>
          <p:graphicFrame>
            <p:nvGraphicFramePr>
              <p:cNvPr id="46" name="Object 45"/>
              <p:cNvGraphicFramePr>
                <a:graphicFrameLocks noChangeAspect="1"/>
              </p:cNvGraphicFramePr>
              <p:nvPr userDrawn="1">
                <p:extLst>
                  <p:ext uri="{D42A27DB-BD31-4B8C-83A1-F6EECF244321}">
                    <p14:modId xmlns:p14="http://schemas.microsoft.com/office/powerpoint/2010/main" val="1264841653"/>
                  </p:ext>
                </p:extLst>
              </p:nvPr>
            </p:nvGraphicFramePr>
            <p:xfrm>
              <a:off x="-4610234" y="13433123"/>
              <a:ext cx="1828800" cy="1117600"/>
            </p:xfrm>
            <a:graphic>
              <a:graphicData uri="http://schemas.openxmlformats.org/presentationml/2006/ole">
                <mc:AlternateContent xmlns:mc="http://schemas.openxmlformats.org/markup-compatibility/2006">
                  <mc:Choice xmlns:v="urn:schemas-microsoft-com:vml" Requires="v">
                    <p:oleObj spid="_x0000_s1026" name="Image" r:id="rId8" imgW="1828440" imgH="1117440" progId="Photoshop.Image.13">
                      <p:embed/>
                    </p:oleObj>
                  </mc:Choice>
                  <mc:Fallback>
                    <p:oleObj name="Image" r:id="rId8" imgW="1828440" imgH="1117440" progId="Photoshop.Image.13">
                      <p:embed/>
                      <p:pic>
                        <p:nvPicPr>
                          <p:cNvPr id="46" name="Object 45"/>
                          <p:cNvPicPr/>
                          <p:nvPr/>
                        </p:nvPicPr>
                        <p:blipFill>
                          <a:blip r:embed="rId9"/>
                          <a:stretch>
                            <a:fillRect/>
                          </a:stretch>
                        </p:blipFill>
                        <p:spPr>
                          <a:xfrm>
                            <a:off x="-4610234" y="13433123"/>
                            <a:ext cx="1828800" cy="1117600"/>
                          </a:xfrm>
                          <a:prstGeom prst="rect">
                            <a:avLst/>
                          </a:prstGeom>
                        </p:spPr>
                      </p:pic>
                    </p:oleObj>
                  </mc:Fallback>
                </mc:AlternateContent>
              </a:graphicData>
            </a:graphic>
          </p:graphicFrame>
          <p:graphicFrame>
            <p:nvGraphicFramePr>
              <p:cNvPr id="47" name="Object 46"/>
              <p:cNvGraphicFramePr>
                <a:graphicFrameLocks noChangeAspect="1"/>
              </p:cNvGraphicFramePr>
              <p:nvPr userDrawn="1">
                <p:extLst>
                  <p:ext uri="{D42A27DB-BD31-4B8C-83A1-F6EECF244321}">
                    <p14:modId xmlns:p14="http://schemas.microsoft.com/office/powerpoint/2010/main" val="1848138043"/>
                  </p:ext>
                </p:extLst>
              </p:nvPr>
            </p:nvGraphicFramePr>
            <p:xfrm>
              <a:off x="-2637523" y="13442246"/>
              <a:ext cx="1828800" cy="1117600"/>
            </p:xfrm>
            <a:graphic>
              <a:graphicData uri="http://schemas.openxmlformats.org/presentationml/2006/ole">
                <mc:AlternateContent xmlns:mc="http://schemas.openxmlformats.org/markup-compatibility/2006">
                  <mc:Choice xmlns:v="urn:schemas-microsoft-com:vml" Requires="v">
                    <p:oleObj spid="_x0000_s1027" name="Image" r:id="rId10" imgW="1828440" imgH="1117440" progId="Photoshop.Image.13">
                      <p:embed/>
                    </p:oleObj>
                  </mc:Choice>
                  <mc:Fallback>
                    <p:oleObj name="Image" r:id="rId10" imgW="1828440" imgH="1117440" progId="Photoshop.Image.13">
                      <p:embed/>
                      <p:pic>
                        <p:nvPicPr>
                          <p:cNvPr id="47" name="Object 46"/>
                          <p:cNvPicPr/>
                          <p:nvPr/>
                        </p:nvPicPr>
                        <p:blipFill>
                          <a:blip r:embed="rId11"/>
                          <a:stretch>
                            <a:fillRect/>
                          </a:stretch>
                        </p:blipFill>
                        <p:spPr>
                          <a:xfrm>
                            <a:off x="-2637523" y="13442246"/>
                            <a:ext cx="1828800" cy="1117600"/>
                          </a:xfrm>
                          <a:prstGeom prst="rect">
                            <a:avLst/>
                          </a:prstGeom>
                        </p:spPr>
                      </p:pic>
                    </p:oleObj>
                  </mc:Fallback>
                </mc:AlternateContent>
              </a:graphicData>
            </a:graphic>
          </p:graphicFrame>
          <p:sp>
            <p:nvSpPr>
              <p:cNvPr id="48" name="TextBox 47"/>
              <p:cNvSpPr txBox="1"/>
              <p:nvPr userDrawn="1"/>
            </p:nvSpPr>
            <p:spPr>
              <a:xfrm rot="16200000">
                <a:off x="-5312672" y="13926909"/>
                <a:ext cx="1117601" cy="130020"/>
              </a:xfrm>
              <a:prstGeom prst="rect">
                <a:avLst/>
              </a:prstGeom>
              <a:noFill/>
            </p:spPr>
            <p:txBody>
              <a:bodyPr wrap="square" lIns="0" tIns="0" rIns="0" bIns="0" rtlCol="0">
                <a:spAutoFit/>
              </a:bodyPr>
              <a:lstStyle/>
              <a:p>
                <a:pPr algn="ctr"/>
                <a:r>
                  <a:rPr lang="en-US" sz="1100" dirty="0">
                    <a:solidFill>
                      <a:srgbClr val="92D050"/>
                    </a:solidFill>
                  </a:rPr>
                  <a:t>Good</a:t>
                </a:r>
                <a:r>
                  <a:rPr lang="en-US" sz="1100" baseline="0" dirty="0">
                    <a:solidFill>
                      <a:srgbClr val="92D050"/>
                    </a:solidFill>
                  </a:rPr>
                  <a:t> </a:t>
                </a:r>
                <a:r>
                  <a:rPr lang="en-US" sz="1100" baseline="0" dirty="0">
                    <a:solidFill>
                      <a:schemeClr val="bg1"/>
                    </a:solidFill>
                  </a:rPr>
                  <a:t>printing quality</a:t>
                </a:r>
                <a:endParaRPr lang="en-US" sz="1100" dirty="0">
                  <a:solidFill>
                    <a:schemeClr val="bg1"/>
                  </a:solidFill>
                </a:endParaRPr>
              </a:p>
            </p:txBody>
          </p:sp>
          <p:sp>
            <p:nvSpPr>
              <p:cNvPr id="49" name="TextBox 48"/>
              <p:cNvSpPr txBox="1"/>
              <p:nvPr userDrawn="1"/>
            </p:nvSpPr>
            <p:spPr>
              <a:xfrm rot="16200000">
                <a:off x="-1236802" y="13911286"/>
                <a:ext cx="1117601" cy="141841"/>
              </a:xfrm>
              <a:prstGeom prst="rect">
                <a:avLst/>
              </a:prstGeom>
              <a:noFill/>
            </p:spPr>
            <p:txBody>
              <a:bodyPr wrap="square" lIns="0" tIns="0" rIns="0" bIns="0" rtlCol="0">
                <a:spAutoFit/>
              </a:bodyPr>
              <a:lstStyle/>
              <a:p>
                <a:pPr algn="ctr"/>
                <a:r>
                  <a:rPr lang="en-US" sz="1200" dirty="0">
                    <a:solidFill>
                      <a:srgbClr val="FF0000"/>
                    </a:solidFill>
                  </a:rPr>
                  <a:t>Bad </a:t>
                </a:r>
                <a:r>
                  <a:rPr lang="en-US" sz="1200" dirty="0">
                    <a:solidFill>
                      <a:schemeClr val="bg1"/>
                    </a:solidFill>
                  </a:rPr>
                  <a:t>printing quality</a:t>
                </a:r>
              </a:p>
            </p:txBody>
          </p:sp>
        </p:grpSp>
      </p:grpSp>
      <p:grpSp>
        <p:nvGrpSpPr>
          <p:cNvPr id="58" name="Group 57"/>
          <p:cNvGrpSpPr>
            <a:grpSpLocks noChangeAspect="1"/>
          </p:cNvGrpSpPr>
          <p:nvPr userDrawn="1"/>
        </p:nvGrpSpPr>
        <p:grpSpPr>
          <a:xfrm>
            <a:off x="27893171" y="11218"/>
            <a:ext cx="6632760" cy="16447982"/>
            <a:chOff x="36782324" y="0"/>
            <a:chExt cx="11062139" cy="27432000"/>
          </a:xfrm>
        </p:grpSpPr>
        <p:sp>
          <p:nvSpPr>
            <p:cNvPr id="59" name="Rectangle 58"/>
            <p:cNvSpPr/>
            <p:nvPr userDrawn="1"/>
          </p:nvSpPr>
          <p:spPr>
            <a:xfrm>
              <a:off x="36782324" y="0"/>
              <a:ext cx="11062139"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2800" b="1" spc="600" dirty="0">
                  <a:solidFill>
                    <a:schemeClr val="bg1"/>
                  </a:solidFill>
                  <a:latin typeface="Trebuchet MS" pitchFamily="34" charset="0"/>
                </a:rPr>
                <a:t>QUICK START (cont.)</a:t>
              </a:r>
            </a:p>
            <a:p>
              <a:pPr algn="ctr"/>
              <a:endParaRPr lang="en-US" sz="2400" b="1" baseline="0" dirty="0">
                <a:solidFill>
                  <a:schemeClr val="bg1"/>
                </a:solidFill>
                <a:latin typeface="Trebuchet MS" pitchFamily="34" charset="0"/>
              </a:endParaRPr>
            </a:p>
            <a:p>
              <a:pPr algn="ctr"/>
              <a:r>
                <a:rPr lang="en-US" sz="18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1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1400" b="0" baseline="0" dirty="0">
                <a:solidFill>
                  <a:schemeClr val="bg1">
                    <a:lumMod val="75000"/>
                  </a:schemeClr>
                </a:solidFill>
                <a:latin typeface="Trebuchet MS" pitchFamily="34" charset="0"/>
              </a:endParaRPr>
            </a:p>
            <a:p>
              <a:pPr marL="0" indent="0" algn="l" defTabSz="114300"/>
              <a:endParaRPr lang="en-US" sz="1400" b="0" baseline="0" dirty="0">
                <a:solidFill>
                  <a:schemeClr val="bg1">
                    <a:lumMod val="75000"/>
                  </a:schemeClr>
                </a:solidFill>
                <a:latin typeface="Trebuchet MS" pitchFamily="34" charset="0"/>
              </a:endParaRPr>
            </a:p>
            <a:p>
              <a:pPr marL="0" indent="0" algn="l" defTabSz="114300"/>
              <a:endParaRPr lang="en-US" sz="1400" b="0" baseline="0" dirty="0">
                <a:solidFill>
                  <a:schemeClr val="bg1">
                    <a:lumMod val="75000"/>
                  </a:schemeClr>
                </a:solidFill>
                <a:latin typeface="Trebuchet MS" pitchFamily="34" charset="0"/>
              </a:endParaRPr>
            </a:p>
            <a:p>
              <a:pPr marL="0" indent="0" algn="l" defTabSz="114300"/>
              <a:endParaRPr lang="en-US" sz="1400" b="0" baseline="0" dirty="0">
                <a:solidFill>
                  <a:schemeClr val="bg1">
                    <a:lumMod val="75000"/>
                  </a:schemeClr>
                </a:solidFill>
                <a:latin typeface="Trebuchet MS" pitchFamily="34" charset="0"/>
              </a:endParaRPr>
            </a:p>
            <a:p>
              <a:pPr marL="0" indent="0" algn="l" defTabSz="114300"/>
              <a:endParaRPr lang="en-US" sz="1400" b="0" baseline="0" dirty="0">
                <a:solidFill>
                  <a:schemeClr val="bg1">
                    <a:lumMod val="75000"/>
                  </a:schemeClr>
                </a:solidFill>
                <a:latin typeface="Trebuchet MS" pitchFamily="34" charset="0"/>
              </a:endParaRPr>
            </a:p>
            <a:p>
              <a:pPr marL="0" indent="0" algn="l" defTabSz="114300"/>
              <a:endParaRPr lang="en-US" sz="1400" b="0" baseline="0" dirty="0">
                <a:solidFill>
                  <a:schemeClr val="bg1">
                    <a:lumMod val="75000"/>
                  </a:schemeClr>
                </a:solidFill>
                <a:latin typeface="Trebuchet MS" pitchFamily="34" charset="0"/>
              </a:endParaRPr>
            </a:p>
            <a:p>
              <a:pPr marL="0" indent="0" algn="l" defTabSz="114300"/>
              <a:endParaRPr lang="en-US" sz="1400" b="0" baseline="0" dirty="0">
                <a:solidFill>
                  <a:schemeClr val="bg1">
                    <a:lumMod val="75000"/>
                  </a:schemeClr>
                </a:solidFill>
                <a:latin typeface="Trebuchet MS" pitchFamily="34" charset="0"/>
              </a:endParaRPr>
            </a:p>
            <a:p>
              <a:pPr marL="0" indent="0" algn="l" defTabSz="114300"/>
              <a:r>
                <a:rPr lang="en-US" sz="1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1400" b="0" baseline="0" dirty="0">
                <a:solidFill>
                  <a:schemeClr val="bg1">
                    <a:lumMod val="75000"/>
                  </a:schemeClr>
                </a:solidFill>
                <a:latin typeface="Trebuchet MS" pitchFamily="34" charset="0"/>
              </a:endParaRPr>
            </a:p>
            <a:p>
              <a:pPr algn="ctr"/>
              <a:r>
                <a:rPr lang="en-US" sz="1800" b="1" baseline="0" dirty="0">
                  <a:solidFill>
                    <a:srgbClr val="FFC000"/>
                  </a:solidFill>
                  <a:latin typeface="Trebuchet MS" pitchFamily="34" charset="0"/>
                </a:rPr>
                <a:t>How to add Text</a:t>
              </a:r>
            </a:p>
            <a:p>
              <a:pPr marL="1730375" lvl="2" indent="0" algn="l" defTabSz="114300"/>
              <a:r>
                <a:rPr lang="en-US" sz="1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1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1400" b="0" baseline="0" dirty="0">
                  <a:solidFill>
                    <a:schemeClr val="bg1">
                      <a:lumMod val="75000"/>
                    </a:schemeClr>
                  </a:solidFill>
                  <a:latin typeface="Trebuchet MS" pitchFamily="34" charset="0"/>
                </a:rPr>
                <a:t> </a:t>
              </a:r>
              <a:r>
                <a:rPr kumimoji="0" lang="en-US" sz="18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1400" b="0" baseline="0" dirty="0">
                <a:solidFill>
                  <a:schemeClr val="bg1">
                    <a:lumMod val="75000"/>
                  </a:schemeClr>
                </a:solidFill>
                <a:latin typeface="Trebuchet MS" pitchFamily="34" charset="0"/>
              </a:endParaRPr>
            </a:p>
            <a:p>
              <a:pPr marL="1518341" lvl="2" indent="0" algn="l" defTabSz="114300"/>
              <a:endParaRPr lang="en-US" sz="1400" b="0" baseline="0" dirty="0">
                <a:solidFill>
                  <a:schemeClr val="bg1">
                    <a:lumMod val="75000"/>
                  </a:schemeClr>
                </a:solidFill>
                <a:latin typeface="Trebuchet MS" pitchFamily="34" charset="0"/>
              </a:endParaRPr>
            </a:p>
            <a:p>
              <a:pPr algn="ctr"/>
              <a:r>
                <a:rPr lang="en-US" sz="1800" b="1" baseline="0" dirty="0">
                  <a:solidFill>
                    <a:srgbClr val="FFC000"/>
                  </a:solidFill>
                  <a:latin typeface="Trebuchet MS" pitchFamily="34" charset="0"/>
                </a:rPr>
                <a:t>How to add Tables</a:t>
              </a:r>
            </a:p>
            <a:p>
              <a:pPr marL="971550" lvl="1" indent="0" algn="l" defTabSz="114300"/>
              <a:r>
                <a:rPr lang="en-US" sz="1400" b="0" baseline="0" dirty="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1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1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0" baseline="0" dirty="0">
                <a:solidFill>
                  <a:schemeClr val="bg1">
                    <a:lumMod val="75000"/>
                  </a:schemeClr>
                </a:solidFill>
                <a:latin typeface="Trebuchet MS"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60" name="Object 59"/>
            <p:cNvGraphicFramePr>
              <a:graphicFrameLocks noChangeAspect="1"/>
            </p:cNvGraphicFramePr>
            <p:nvPr userDrawn="1">
              <p:extLst>
                <p:ext uri="{D42A27DB-BD31-4B8C-83A1-F6EECF244321}">
                  <p14:modId xmlns:p14="http://schemas.microsoft.com/office/powerpoint/2010/main" val="2202219233"/>
                </p:ext>
              </p:extLst>
            </p:nvPr>
          </p:nvGraphicFramePr>
          <p:xfrm>
            <a:off x="39540164" y="3976767"/>
            <a:ext cx="5586150" cy="1716939"/>
          </p:xfrm>
          <a:graphic>
            <a:graphicData uri="http://schemas.openxmlformats.org/presentationml/2006/ole">
              <mc:AlternateContent xmlns:mc="http://schemas.openxmlformats.org/markup-compatibility/2006">
                <mc:Choice xmlns:v="urn:schemas-microsoft-com:vml" Requires="v">
                  <p:oleObj spid="_x0000_s1028" name="Image" r:id="rId12" imgW="4571280" imgH="1688760" progId="Photoshop.Image.13">
                    <p:embed/>
                  </p:oleObj>
                </mc:Choice>
                <mc:Fallback>
                  <p:oleObj name="Image" r:id="rId12" imgW="4571280" imgH="1688760" progId="Photoshop.Image.13">
                    <p:embed/>
                    <p:pic>
                      <p:nvPicPr>
                        <p:cNvPr id="60" name="Object 59"/>
                        <p:cNvPicPr/>
                        <p:nvPr/>
                      </p:nvPicPr>
                      <p:blipFill>
                        <a:blip r:embed="rId13"/>
                        <a:stretch>
                          <a:fillRect/>
                        </a:stretch>
                      </p:blipFill>
                      <p:spPr>
                        <a:xfrm>
                          <a:off x="39540164" y="3976767"/>
                          <a:ext cx="5586150" cy="1716939"/>
                        </a:xfrm>
                        <a:prstGeom prst="rect">
                          <a:avLst/>
                        </a:prstGeom>
                      </p:spPr>
                    </p:pic>
                  </p:oleObj>
                </mc:Fallback>
              </mc:AlternateContent>
            </a:graphicData>
          </a:graphic>
        </p:graphicFrame>
        <p:pic>
          <p:nvPicPr>
            <p:cNvPr id="61" name="Picture 60"/>
            <p:cNvPicPr>
              <a:picLocks noChangeAspect="1"/>
            </p:cNvPicPr>
            <p:nvPr userDrawn="1"/>
          </p:nvPicPr>
          <p:blipFill>
            <a:blip r:embed="rId14"/>
            <a:stretch>
              <a:fillRect/>
            </a:stretch>
          </p:blipFill>
          <p:spPr>
            <a:xfrm>
              <a:off x="37296876" y="8347566"/>
              <a:ext cx="2969584" cy="1140240"/>
            </a:xfrm>
            <a:prstGeom prst="rect">
              <a:avLst/>
            </a:prstGeom>
            <a:ln>
              <a:noFill/>
            </a:ln>
          </p:spPr>
        </p:pic>
        <p:graphicFrame>
          <p:nvGraphicFramePr>
            <p:cNvPr id="62" name="Object 61"/>
            <p:cNvGraphicFramePr>
              <a:graphicFrameLocks noChangeAspect="1"/>
            </p:cNvGraphicFramePr>
            <p:nvPr userDrawn="1">
              <p:extLst>
                <p:ext uri="{D42A27DB-BD31-4B8C-83A1-F6EECF244321}">
                  <p14:modId xmlns:p14="http://schemas.microsoft.com/office/powerpoint/2010/main" val="1613568671"/>
                </p:ext>
              </p:extLst>
            </p:nvPr>
          </p:nvGraphicFramePr>
          <p:xfrm>
            <a:off x="37524683" y="12604371"/>
            <a:ext cx="1482265" cy="825421"/>
          </p:xfrm>
          <a:graphic>
            <a:graphicData uri="http://schemas.openxmlformats.org/presentationml/2006/ole">
              <mc:AlternateContent xmlns:mc="http://schemas.openxmlformats.org/markup-compatibility/2006">
                <mc:Choice xmlns:v="urn:schemas-microsoft-com:vml" Requires="v">
                  <p:oleObj spid="_x0000_s1029" name="Image" r:id="rId15" imgW="1574280" imgH="1053720" progId="Photoshop.Image.13">
                    <p:embed/>
                  </p:oleObj>
                </mc:Choice>
                <mc:Fallback>
                  <p:oleObj name="Image" r:id="rId15" imgW="1574280" imgH="1053720" progId="Photoshop.Image.13">
                    <p:embed/>
                    <p:pic>
                      <p:nvPicPr>
                        <p:cNvPr id="62" name="Object 61"/>
                        <p:cNvPicPr/>
                        <p:nvPr/>
                      </p:nvPicPr>
                      <p:blipFill>
                        <a:blip r:embed="rId16"/>
                        <a:stretch>
                          <a:fillRect/>
                        </a:stretch>
                      </p:blipFill>
                      <p:spPr>
                        <a:xfrm>
                          <a:off x="37524683" y="12604371"/>
                          <a:ext cx="1482265" cy="825421"/>
                        </a:xfrm>
                        <a:prstGeom prst="rect">
                          <a:avLst/>
                        </a:prstGeom>
                      </p:spPr>
                    </p:pic>
                  </p:oleObj>
                </mc:Fallback>
              </mc:AlternateContent>
            </a:graphicData>
          </a:graphic>
        </p:graphicFrame>
        <p:grpSp>
          <p:nvGrpSpPr>
            <p:cNvPr id="63" name="Group 62"/>
            <p:cNvGrpSpPr/>
            <p:nvPr userDrawn="1"/>
          </p:nvGrpSpPr>
          <p:grpSpPr>
            <a:xfrm>
              <a:off x="37163426" y="23152352"/>
              <a:ext cx="10354213" cy="1052915"/>
              <a:chOff x="31687960" y="29635357"/>
              <a:chExt cx="9771399" cy="1090622"/>
            </a:xfrm>
          </p:grpSpPr>
          <p:sp>
            <p:nvSpPr>
              <p:cNvPr id="65" name="Rounded Rectangle 64"/>
              <p:cNvSpPr/>
              <p:nvPr userDrawn="1"/>
            </p:nvSpPr>
            <p:spPr>
              <a:xfrm>
                <a:off x="31687960" y="29635357"/>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31813900" y="29733687"/>
                <a:ext cx="914401" cy="914399"/>
              </a:xfrm>
              <a:prstGeom prst="rect">
                <a:avLst/>
              </a:prstGeom>
              <a:noFill/>
              <a:ln>
                <a:noFill/>
              </a:ln>
            </p:spPr>
          </p:pic>
          <p:sp>
            <p:nvSpPr>
              <p:cNvPr id="67" name="TextBox 66"/>
              <p:cNvSpPr txBox="1"/>
              <p:nvPr userDrawn="1"/>
            </p:nvSpPr>
            <p:spPr>
              <a:xfrm>
                <a:off x="32788169" y="29700257"/>
                <a:ext cx="8671190" cy="903879"/>
              </a:xfrm>
              <a:prstGeom prst="rect">
                <a:avLst/>
              </a:prstGeom>
              <a:noFill/>
              <a:ln>
                <a:noFill/>
              </a:ln>
            </p:spPr>
            <p:txBody>
              <a:bodyPr wrap="square" rtlCol="0">
                <a:spAutoFit/>
              </a:bodyPr>
              <a:lstStyle/>
              <a:p>
                <a:r>
                  <a:rPr lang="en-US" sz="1400" dirty="0">
                    <a:solidFill>
                      <a:schemeClr val="tx2"/>
                    </a:solidFill>
                    <a:latin typeface="Trebuchet MS" pitchFamily="34" charset="0"/>
                  </a:rPr>
                  <a:t>Student</a:t>
                </a:r>
                <a:r>
                  <a:rPr lang="en-US" sz="1400" baseline="0" dirty="0">
                    <a:solidFill>
                      <a:schemeClr val="tx2"/>
                    </a:solidFill>
                    <a:latin typeface="Trebuchet MS" pitchFamily="34" charset="0"/>
                  </a:rPr>
                  <a:t> discounts are available on our </a:t>
                </a:r>
                <a:r>
                  <a:rPr lang="en-US" sz="1400" baseline="0" dirty="0" err="1">
                    <a:solidFill>
                      <a:schemeClr val="tx2"/>
                    </a:solidFill>
                    <a:latin typeface="Trebuchet MS" pitchFamily="34" charset="0"/>
                  </a:rPr>
                  <a:t>Facebook</a:t>
                </a:r>
                <a:r>
                  <a:rPr lang="en-US" sz="1400" baseline="0" dirty="0">
                    <a:solidFill>
                      <a:schemeClr val="tx2"/>
                    </a:solidFill>
                    <a:latin typeface="Trebuchet MS" pitchFamily="34" charset="0"/>
                  </a:rPr>
                  <a:t> page.</a:t>
                </a:r>
                <a:br>
                  <a:rPr lang="en-US" sz="1400" baseline="0" dirty="0">
                    <a:solidFill>
                      <a:schemeClr val="tx2"/>
                    </a:solidFill>
                    <a:latin typeface="Trebuchet MS" pitchFamily="34" charset="0"/>
                  </a:rPr>
                </a:br>
                <a:r>
                  <a:rPr lang="en-US" sz="1400" baseline="0" dirty="0">
                    <a:solidFill>
                      <a:schemeClr val="tx2"/>
                    </a:solidFill>
                    <a:latin typeface="Trebuchet MS" pitchFamily="34" charset="0"/>
                  </a:rPr>
                  <a:t>Go to </a:t>
                </a:r>
                <a:r>
                  <a:rPr lang="en-US" sz="1400" u="sng" baseline="0" dirty="0">
                    <a:solidFill>
                      <a:schemeClr val="tx2"/>
                    </a:solidFill>
                    <a:latin typeface="Trebuchet MS" pitchFamily="34" charset="0"/>
                  </a:rPr>
                  <a:t>PosterPresentations.com</a:t>
                </a:r>
                <a:r>
                  <a:rPr lang="en-US" sz="1400" baseline="0" dirty="0">
                    <a:solidFill>
                      <a:schemeClr val="tx2"/>
                    </a:solidFill>
                    <a:latin typeface="Trebuchet MS" pitchFamily="34" charset="0"/>
                  </a:rPr>
                  <a:t> and click on the FB icon. </a:t>
                </a:r>
                <a:endParaRPr lang="en-US" sz="1400" dirty="0">
                  <a:solidFill>
                    <a:schemeClr val="tx2"/>
                  </a:solidFill>
                  <a:latin typeface="Trebuchet MS" pitchFamily="34" charset="0"/>
                </a:endParaRPr>
              </a:p>
            </p:txBody>
          </p:sp>
        </p:grpSp>
      </p:grpSp>
      <p:sp>
        <p:nvSpPr>
          <p:cNvPr id="44" name="Rectangle 43"/>
          <p:cNvSpPr/>
          <p:nvPr userDrawn="1"/>
        </p:nvSpPr>
        <p:spPr>
          <a:xfrm>
            <a:off x="-1" y="-55064"/>
            <a:ext cx="27432001" cy="536328"/>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userDrawn="1"/>
        </p:nvSpPr>
        <p:spPr>
          <a:xfrm>
            <a:off x="1" y="2212339"/>
            <a:ext cx="27432000" cy="176023"/>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ounded Rectangle 69"/>
          <p:cNvSpPr/>
          <p:nvPr userDrawn="1"/>
        </p:nvSpPr>
        <p:spPr>
          <a:xfrm>
            <a:off x="584473" y="2649220"/>
            <a:ext cx="6278488" cy="13373100"/>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ounded Rectangle 70"/>
          <p:cNvSpPr/>
          <p:nvPr userDrawn="1"/>
        </p:nvSpPr>
        <p:spPr>
          <a:xfrm>
            <a:off x="7236030" y="2649220"/>
            <a:ext cx="6278488" cy="13373100"/>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ounded Rectangle 71"/>
          <p:cNvSpPr/>
          <p:nvPr userDrawn="1"/>
        </p:nvSpPr>
        <p:spPr>
          <a:xfrm>
            <a:off x="13910043" y="2649220"/>
            <a:ext cx="6278488" cy="13373100"/>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72"/>
          <p:cNvSpPr/>
          <p:nvPr userDrawn="1"/>
        </p:nvSpPr>
        <p:spPr>
          <a:xfrm>
            <a:off x="20578837" y="2649220"/>
            <a:ext cx="6278488" cy="13373100"/>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userDrawn="1"/>
        </p:nvSpPr>
        <p:spPr>
          <a:xfrm>
            <a:off x="28121677" y="14964380"/>
            <a:ext cx="3787074" cy="958492"/>
          </a:xfrm>
          <a:prstGeom prst="rect">
            <a:avLst/>
          </a:prstGeom>
          <a:noFill/>
        </p:spPr>
        <p:txBody>
          <a:bodyPr wrap="square" lIns="65304" tIns="32651" rIns="65304" bIns="32651" rtlCol="0">
            <a:spAutoFit/>
          </a:bodyPr>
          <a:lstStyle/>
          <a:p>
            <a:pPr marL="400050" indent="-400050">
              <a:lnSpc>
                <a:spcPct val="100000"/>
              </a:lnSpc>
            </a:pPr>
            <a:r>
              <a:rPr lang="en-US" sz="1600" dirty="0">
                <a:solidFill>
                  <a:schemeClr val="bg1"/>
                </a:solidFill>
              </a:rPr>
              <a:t>© 2015</a:t>
            </a:r>
            <a:r>
              <a:rPr lang="en-US" sz="1600" baseline="0" dirty="0">
                <a:solidFill>
                  <a:schemeClr val="bg1"/>
                </a:solidFill>
              </a:rPr>
              <a:t> </a:t>
            </a:r>
            <a:r>
              <a:rPr lang="en-US" sz="1600" dirty="0">
                <a:solidFill>
                  <a:schemeClr val="bg1"/>
                </a:solidFill>
              </a:rPr>
              <a:t>PosterPresentations.com</a:t>
            </a:r>
          </a:p>
          <a:p>
            <a:pPr marL="228600" indent="0">
              <a:lnSpc>
                <a:spcPct val="100000"/>
              </a:lnSpc>
            </a:pPr>
            <a:r>
              <a:rPr lang="en-US" sz="1400" dirty="0">
                <a:solidFill>
                  <a:schemeClr val="bg1"/>
                </a:solidFill>
              </a:rPr>
              <a:t>2117 Fourth Street ,</a:t>
            </a:r>
            <a:r>
              <a:rPr lang="en-US" sz="1400" baseline="0" dirty="0">
                <a:solidFill>
                  <a:schemeClr val="bg1"/>
                </a:solidFill>
              </a:rPr>
              <a:t> Unit C</a:t>
            </a:r>
          </a:p>
          <a:p>
            <a:pPr marL="228600" indent="0">
              <a:lnSpc>
                <a:spcPct val="100000"/>
              </a:lnSpc>
            </a:pPr>
            <a:r>
              <a:rPr lang="en-US" sz="1400" baseline="0" dirty="0">
                <a:solidFill>
                  <a:schemeClr val="bg1"/>
                </a:solidFill>
              </a:rPr>
              <a:t>Berkeley CA </a:t>
            </a:r>
            <a:r>
              <a:rPr lang="en-US" sz="1200" baseline="0" dirty="0">
                <a:solidFill>
                  <a:schemeClr val="bg1"/>
                </a:solidFill>
              </a:rPr>
              <a:t>94710</a:t>
            </a:r>
            <a:endParaRPr lang="en-US" sz="1400" baseline="0" dirty="0">
              <a:solidFill>
                <a:schemeClr val="bg1"/>
              </a:solidFill>
            </a:endParaRPr>
          </a:p>
          <a:p>
            <a:pPr marL="228600" indent="0">
              <a:lnSpc>
                <a:spcPct val="100000"/>
              </a:lnSpc>
            </a:pPr>
            <a:r>
              <a:rPr lang="en-US" sz="1400" b="1" baseline="0" dirty="0">
                <a:solidFill>
                  <a:srgbClr val="FFFF00"/>
                </a:solidFill>
              </a:rPr>
              <a:t>posterpresenter@gmail.com</a:t>
            </a:r>
            <a:endParaRPr lang="en-US" sz="1600" b="1" dirty="0">
              <a:solidFill>
                <a:srgbClr val="FFFF00"/>
              </a:solidFill>
            </a:endParaRPr>
          </a:p>
        </p:txBody>
      </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2507943" rtl="0" eaLnBrk="1" latinLnBrk="0" hangingPunct="1">
        <a:spcBef>
          <a:spcPct val="0"/>
        </a:spcBef>
        <a:buNone/>
        <a:defRPr sz="5000" kern="1200">
          <a:solidFill>
            <a:schemeClr val="bg1"/>
          </a:solidFill>
          <a:latin typeface="Trebuchet MS" pitchFamily="34" charset="0"/>
          <a:ea typeface="+mj-ea"/>
          <a:cs typeface="+mj-cs"/>
        </a:defRPr>
      </a:lvl1pPr>
    </p:titleStyle>
    <p:bodyStyle>
      <a:lvl1pPr marL="940479" indent="-940479" algn="l" defTabSz="2507943" rtl="0" eaLnBrk="1" latinLnBrk="0" hangingPunct="1">
        <a:spcBef>
          <a:spcPct val="20000"/>
        </a:spcBef>
        <a:buFont typeface="Arial" pitchFamily="34" charset="0"/>
        <a:buChar char="•"/>
        <a:defRPr sz="8800" kern="1200">
          <a:solidFill>
            <a:schemeClr val="tx1"/>
          </a:solidFill>
          <a:latin typeface="+mn-lt"/>
          <a:ea typeface="+mn-ea"/>
          <a:cs typeface="+mn-cs"/>
        </a:defRPr>
      </a:lvl1pPr>
      <a:lvl2pPr marL="2037704" indent="-783732" algn="l" defTabSz="2507943" rtl="0" eaLnBrk="1" latinLnBrk="0" hangingPunct="1">
        <a:spcBef>
          <a:spcPct val="20000"/>
        </a:spcBef>
        <a:buFont typeface="Arial" pitchFamily="34" charset="0"/>
        <a:buChar char="–"/>
        <a:defRPr sz="7700" kern="1200">
          <a:solidFill>
            <a:schemeClr val="tx1"/>
          </a:solidFill>
          <a:latin typeface="+mn-lt"/>
          <a:ea typeface="+mn-ea"/>
          <a:cs typeface="+mn-cs"/>
        </a:defRPr>
      </a:lvl2pPr>
      <a:lvl3pPr marL="3134929" indent="-626986" algn="l" defTabSz="2507943" rtl="0" eaLnBrk="1" latinLnBrk="0" hangingPunct="1">
        <a:spcBef>
          <a:spcPct val="20000"/>
        </a:spcBef>
        <a:buFont typeface="Arial" pitchFamily="34" charset="0"/>
        <a:buChar char="•"/>
        <a:defRPr sz="6600" kern="1200">
          <a:solidFill>
            <a:schemeClr val="tx1"/>
          </a:solidFill>
          <a:latin typeface="+mn-lt"/>
          <a:ea typeface="+mn-ea"/>
          <a:cs typeface="+mn-cs"/>
        </a:defRPr>
      </a:lvl3pPr>
      <a:lvl4pPr marL="4388901"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4pPr>
      <a:lvl5pPr marL="5642872"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p:bodyStyle>
    <p:other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9" name="Rectangle 38"/>
          <p:cNvSpPr/>
          <p:nvPr userDrawn="1"/>
        </p:nvSpPr>
        <p:spPr>
          <a:xfrm rot="10800000">
            <a:off x="-2" y="15922872"/>
            <a:ext cx="27432001" cy="536328"/>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14"/>
          <p:cNvSpPr txBox="1">
            <a:spLocks noChangeArrowheads="1"/>
          </p:cNvSpPr>
          <p:nvPr/>
        </p:nvSpPr>
        <p:spPr bwMode="auto">
          <a:xfrm>
            <a:off x="938690" y="16116300"/>
            <a:ext cx="1571625" cy="188840"/>
          </a:xfrm>
          <a:prstGeom prst="rect">
            <a:avLst/>
          </a:prstGeom>
          <a:noFill/>
          <a:ln w="9525">
            <a:noFill/>
            <a:miter lim="800000"/>
            <a:headEnd/>
            <a:tailEnd/>
          </a:ln>
          <a:effectLst/>
        </p:spPr>
        <p:txBody>
          <a:bodyPr lIns="52150" tIns="26070" rIns="52150" bIns="26070">
            <a:spAutoFit/>
          </a:bodyPr>
          <a:lstStyle/>
          <a:p>
            <a:pPr eaLnBrk="0" hangingPunct="0">
              <a:lnSpc>
                <a:spcPct val="65000"/>
              </a:lnSpc>
              <a:spcBef>
                <a:spcPct val="50000"/>
              </a:spcBef>
              <a:defRPr/>
            </a:pPr>
            <a:r>
              <a:rPr lang="en-US" sz="3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600" b="1" dirty="0">
                <a:solidFill>
                  <a:schemeClr val="bg1">
                    <a:lumMod val="75000"/>
                  </a:schemeClr>
                </a:solidFill>
                <a:latin typeface="Arial" charset="0"/>
              </a:rPr>
              <a:t>www.PosterPresentations.com</a:t>
            </a:r>
          </a:p>
        </p:txBody>
      </p:sp>
      <p:grpSp>
        <p:nvGrpSpPr>
          <p:cNvPr id="56" name="Group 55"/>
          <p:cNvGrpSpPr>
            <a:grpSpLocks noChangeAspect="1"/>
          </p:cNvGrpSpPr>
          <p:nvPr userDrawn="1"/>
        </p:nvGrpSpPr>
        <p:grpSpPr>
          <a:xfrm>
            <a:off x="27893171" y="11218"/>
            <a:ext cx="6632760" cy="16447982"/>
            <a:chOff x="36782324" y="0"/>
            <a:chExt cx="11062139" cy="27432000"/>
          </a:xfrm>
        </p:grpSpPr>
        <p:sp>
          <p:nvSpPr>
            <p:cNvPr id="57" name="Rectangle 56"/>
            <p:cNvSpPr/>
            <p:nvPr userDrawn="1"/>
          </p:nvSpPr>
          <p:spPr>
            <a:xfrm>
              <a:off x="36782324" y="0"/>
              <a:ext cx="11062139"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2800" b="1" spc="600" dirty="0">
                  <a:solidFill>
                    <a:schemeClr val="bg1"/>
                  </a:solidFill>
                  <a:latin typeface="Trebuchet MS" pitchFamily="34" charset="0"/>
                </a:rPr>
                <a:t>QUICK START (cont.)</a:t>
              </a:r>
            </a:p>
            <a:p>
              <a:pPr algn="ctr"/>
              <a:endParaRPr lang="en-US" sz="2400" b="1" baseline="0" dirty="0">
                <a:solidFill>
                  <a:schemeClr val="bg1"/>
                </a:solidFill>
                <a:latin typeface="Trebuchet MS" pitchFamily="34" charset="0"/>
              </a:endParaRPr>
            </a:p>
            <a:p>
              <a:pPr algn="ctr"/>
              <a:r>
                <a:rPr lang="en-US" sz="18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1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1400" b="0" baseline="0" dirty="0">
                <a:solidFill>
                  <a:schemeClr val="bg1">
                    <a:lumMod val="75000"/>
                  </a:schemeClr>
                </a:solidFill>
                <a:latin typeface="Trebuchet MS" pitchFamily="34" charset="0"/>
              </a:endParaRPr>
            </a:p>
            <a:p>
              <a:pPr marL="0" indent="0" algn="l" defTabSz="114300"/>
              <a:endParaRPr lang="en-US" sz="1400" b="0" baseline="0" dirty="0">
                <a:solidFill>
                  <a:schemeClr val="bg1">
                    <a:lumMod val="75000"/>
                  </a:schemeClr>
                </a:solidFill>
                <a:latin typeface="Trebuchet MS" pitchFamily="34" charset="0"/>
              </a:endParaRPr>
            </a:p>
            <a:p>
              <a:pPr marL="0" indent="0" algn="l" defTabSz="114300"/>
              <a:endParaRPr lang="en-US" sz="1400" b="0" baseline="0" dirty="0">
                <a:solidFill>
                  <a:schemeClr val="bg1">
                    <a:lumMod val="75000"/>
                  </a:schemeClr>
                </a:solidFill>
                <a:latin typeface="Trebuchet MS" pitchFamily="34" charset="0"/>
              </a:endParaRPr>
            </a:p>
            <a:p>
              <a:pPr marL="0" indent="0" algn="l" defTabSz="114300"/>
              <a:endParaRPr lang="en-US" sz="1400" b="0" baseline="0" dirty="0">
                <a:solidFill>
                  <a:schemeClr val="bg1">
                    <a:lumMod val="75000"/>
                  </a:schemeClr>
                </a:solidFill>
                <a:latin typeface="Trebuchet MS" pitchFamily="34" charset="0"/>
              </a:endParaRPr>
            </a:p>
            <a:p>
              <a:pPr marL="0" indent="0" algn="l" defTabSz="114300"/>
              <a:endParaRPr lang="en-US" sz="1400" b="0" baseline="0" dirty="0">
                <a:solidFill>
                  <a:schemeClr val="bg1">
                    <a:lumMod val="75000"/>
                  </a:schemeClr>
                </a:solidFill>
                <a:latin typeface="Trebuchet MS" pitchFamily="34" charset="0"/>
              </a:endParaRPr>
            </a:p>
            <a:p>
              <a:pPr marL="0" indent="0" algn="l" defTabSz="114300"/>
              <a:endParaRPr lang="en-US" sz="1400" b="0" baseline="0" dirty="0">
                <a:solidFill>
                  <a:schemeClr val="bg1">
                    <a:lumMod val="75000"/>
                  </a:schemeClr>
                </a:solidFill>
                <a:latin typeface="Trebuchet MS" pitchFamily="34" charset="0"/>
              </a:endParaRPr>
            </a:p>
            <a:p>
              <a:pPr marL="0" indent="0" algn="l" defTabSz="114300"/>
              <a:endParaRPr lang="en-US" sz="1400" b="0" baseline="0" dirty="0">
                <a:solidFill>
                  <a:schemeClr val="bg1">
                    <a:lumMod val="75000"/>
                  </a:schemeClr>
                </a:solidFill>
                <a:latin typeface="Trebuchet MS" pitchFamily="34" charset="0"/>
              </a:endParaRPr>
            </a:p>
            <a:p>
              <a:pPr marL="0" indent="0" algn="l" defTabSz="114300"/>
              <a:r>
                <a:rPr lang="en-US" sz="1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1400" b="0" baseline="0" dirty="0">
                <a:solidFill>
                  <a:schemeClr val="bg1">
                    <a:lumMod val="75000"/>
                  </a:schemeClr>
                </a:solidFill>
                <a:latin typeface="Trebuchet MS" pitchFamily="34" charset="0"/>
              </a:endParaRPr>
            </a:p>
            <a:p>
              <a:pPr algn="ctr"/>
              <a:r>
                <a:rPr lang="en-US" sz="1800" b="1" baseline="0" dirty="0">
                  <a:solidFill>
                    <a:srgbClr val="FFC000"/>
                  </a:solidFill>
                  <a:latin typeface="Trebuchet MS" pitchFamily="34" charset="0"/>
                </a:rPr>
                <a:t>How to add Text</a:t>
              </a:r>
            </a:p>
            <a:p>
              <a:pPr marL="1730375" lvl="2" indent="0" algn="l" defTabSz="114300"/>
              <a:r>
                <a:rPr lang="en-US" sz="1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1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1400" b="0" baseline="0" dirty="0">
                  <a:solidFill>
                    <a:schemeClr val="bg1">
                      <a:lumMod val="75000"/>
                    </a:schemeClr>
                  </a:solidFill>
                  <a:latin typeface="Trebuchet MS" pitchFamily="34" charset="0"/>
                </a:rPr>
                <a:t> </a:t>
              </a:r>
              <a:r>
                <a:rPr kumimoji="0" lang="en-US" sz="18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1400" b="0" baseline="0" dirty="0">
                <a:solidFill>
                  <a:schemeClr val="bg1">
                    <a:lumMod val="75000"/>
                  </a:schemeClr>
                </a:solidFill>
                <a:latin typeface="Trebuchet MS" pitchFamily="34" charset="0"/>
              </a:endParaRPr>
            </a:p>
            <a:p>
              <a:pPr marL="1518341" lvl="2" indent="0" algn="l" defTabSz="114300"/>
              <a:endParaRPr lang="en-US" sz="1400" b="0" baseline="0" dirty="0">
                <a:solidFill>
                  <a:schemeClr val="bg1">
                    <a:lumMod val="75000"/>
                  </a:schemeClr>
                </a:solidFill>
                <a:latin typeface="Trebuchet MS" pitchFamily="34" charset="0"/>
              </a:endParaRPr>
            </a:p>
            <a:p>
              <a:pPr algn="ctr"/>
              <a:r>
                <a:rPr lang="en-US" sz="1800" b="1" baseline="0" dirty="0">
                  <a:solidFill>
                    <a:srgbClr val="FFC000"/>
                  </a:solidFill>
                  <a:latin typeface="Trebuchet MS" pitchFamily="34" charset="0"/>
                </a:rPr>
                <a:t>How to add Tables</a:t>
              </a:r>
            </a:p>
            <a:p>
              <a:pPr marL="971550" lvl="1" indent="0" algn="l" defTabSz="114300"/>
              <a:r>
                <a:rPr lang="en-US" sz="1400" b="0" baseline="0" dirty="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1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1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0" baseline="0" dirty="0">
                <a:solidFill>
                  <a:schemeClr val="bg1">
                    <a:lumMod val="75000"/>
                  </a:schemeClr>
                </a:solidFill>
                <a:latin typeface="Trebuchet MS"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8" name="Object 57"/>
            <p:cNvGraphicFramePr>
              <a:graphicFrameLocks noChangeAspect="1"/>
            </p:cNvGraphicFramePr>
            <p:nvPr userDrawn="1">
              <p:extLst>
                <p:ext uri="{D42A27DB-BD31-4B8C-83A1-F6EECF244321}">
                  <p14:modId xmlns:p14="http://schemas.microsoft.com/office/powerpoint/2010/main" val="2202219233"/>
                </p:ext>
              </p:extLst>
            </p:nvPr>
          </p:nvGraphicFramePr>
          <p:xfrm>
            <a:off x="39540164" y="3976767"/>
            <a:ext cx="5586150" cy="1716939"/>
          </p:xfrm>
          <a:graphic>
            <a:graphicData uri="http://schemas.openxmlformats.org/presentationml/2006/ole">
              <mc:AlternateContent xmlns:mc="http://schemas.openxmlformats.org/markup-compatibility/2006">
                <mc:Choice xmlns:v="urn:schemas-microsoft-com:vml" Requires="v">
                  <p:oleObj spid="_x0000_s2050" name="Image" r:id="rId4" imgW="4571280" imgH="1688760" progId="Photoshop.Image.13">
                    <p:embed/>
                  </p:oleObj>
                </mc:Choice>
                <mc:Fallback>
                  <p:oleObj name="Image" r:id="rId4" imgW="4571280" imgH="1688760" progId="Photoshop.Image.13">
                    <p:embed/>
                    <p:pic>
                      <p:nvPicPr>
                        <p:cNvPr id="58" name="Object 57"/>
                        <p:cNvPicPr/>
                        <p:nvPr/>
                      </p:nvPicPr>
                      <p:blipFill>
                        <a:blip r:embed="rId5"/>
                        <a:stretch>
                          <a:fillRect/>
                        </a:stretch>
                      </p:blipFill>
                      <p:spPr>
                        <a:xfrm>
                          <a:off x="39540164" y="3976767"/>
                          <a:ext cx="5586150" cy="1716939"/>
                        </a:xfrm>
                        <a:prstGeom prst="rect">
                          <a:avLst/>
                        </a:prstGeom>
                      </p:spPr>
                    </p:pic>
                  </p:oleObj>
                </mc:Fallback>
              </mc:AlternateContent>
            </a:graphicData>
          </a:graphic>
        </p:graphicFrame>
        <p:pic>
          <p:nvPicPr>
            <p:cNvPr id="59" name="Picture 58"/>
            <p:cNvPicPr>
              <a:picLocks noChangeAspect="1"/>
            </p:cNvPicPr>
            <p:nvPr userDrawn="1"/>
          </p:nvPicPr>
          <p:blipFill>
            <a:blip r:embed="rId6"/>
            <a:stretch>
              <a:fillRect/>
            </a:stretch>
          </p:blipFill>
          <p:spPr>
            <a:xfrm>
              <a:off x="37296876" y="8347566"/>
              <a:ext cx="2969584" cy="1140240"/>
            </a:xfrm>
            <a:prstGeom prst="rect">
              <a:avLst/>
            </a:prstGeom>
            <a:ln>
              <a:noFill/>
            </a:ln>
          </p:spPr>
        </p:pic>
        <p:graphicFrame>
          <p:nvGraphicFramePr>
            <p:cNvPr id="60" name="Object 59"/>
            <p:cNvGraphicFramePr>
              <a:graphicFrameLocks noChangeAspect="1"/>
            </p:cNvGraphicFramePr>
            <p:nvPr userDrawn="1">
              <p:extLst>
                <p:ext uri="{D42A27DB-BD31-4B8C-83A1-F6EECF244321}">
                  <p14:modId xmlns:p14="http://schemas.microsoft.com/office/powerpoint/2010/main" val="1613568671"/>
                </p:ext>
              </p:extLst>
            </p:nvPr>
          </p:nvGraphicFramePr>
          <p:xfrm>
            <a:off x="37524683" y="12604371"/>
            <a:ext cx="1482265" cy="825421"/>
          </p:xfrm>
          <a:graphic>
            <a:graphicData uri="http://schemas.openxmlformats.org/presentationml/2006/ole">
              <mc:AlternateContent xmlns:mc="http://schemas.openxmlformats.org/markup-compatibility/2006">
                <mc:Choice xmlns:v="urn:schemas-microsoft-com:vml" Requires="v">
                  <p:oleObj spid="_x0000_s2051" name="Image" r:id="rId7" imgW="1574280" imgH="1053720" progId="Photoshop.Image.13">
                    <p:embed/>
                  </p:oleObj>
                </mc:Choice>
                <mc:Fallback>
                  <p:oleObj name="Image" r:id="rId7" imgW="1574280" imgH="1053720" progId="Photoshop.Image.13">
                    <p:embed/>
                    <p:pic>
                      <p:nvPicPr>
                        <p:cNvPr id="60" name="Object 59"/>
                        <p:cNvPicPr/>
                        <p:nvPr/>
                      </p:nvPicPr>
                      <p:blipFill>
                        <a:blip r:embed="rId8"/>
                        <a:stretch>
                          <a:fillRect/>
                        </a:stretch>
                      </p:blipFill>
                      <p:spPr>
                        <a:xfrm>
                          <a:off x="37524683" y="12604371"/>
                          <a:ext cx="1482265" cy="825421"/>
                        </a:xfrm>
                        <a:prstGeom prst="rect">
                          <a:avLst/>
                        </a:prstGeom>
                      </p:spPr>
                    </p:pic>
                  </p:oleObj>
                </mc:Fallback>
              </mc:AlternateContent>
            </a:graphicData>
          </a:graphic>
        </p:graphicFrame>
        <p:grpSp>
          <p:nvGrpSpPr>
            <p:cNvPr id="61" name="Group 60"/>
            <p:cNvGrpSpPr/>
            <p:nvPr userDrawn="1"/>
          </p:nvGrpSpPr>
          <p:grpSpPr>
            <a:xfrm>
              <a:off x="37163426" y="23152352"/>
              <a:ext cx="10354213" cy="1052915"/>
              <a:chOff x="31687960" y="29635357"/>
              <a:chExt cx="9771399" cy="1090622"/>
            </a:xfrm>
          </p:grpSpPr>
          <p:sp>
            <p:nvSpPr>
              <p:cNvPr id="63" name="Rounded Rectangle 62"/>
              <p:cNvSpPr/>
              <p:nvPr userDrawn="1"/>
            </p:nvSpPr>
            <p:spPr>
              <a:xfrm>
                <a:off x="31687960" y="29635357"/>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31813900" y="29733687"/>
                <a:ext cx="914401" cy="914399"/>
              </a:xfrm>
              <a:prstGeom prst="rect">
                <a:avLst/>
              </a:prstGeom>
              <a:noFill/>
              <a:ln>
                <a:noFill/>
              </a:ln>
            </p:spPr>
          </p:pic>
          <p:sp>
            <p:nvSpPr>
              <p:cNvPr id="65" name="TextBox 64"/>
              <p:cNvSpPr txBox="1"/>
              <p:nvPr userDrawn="1"/>
            </p:nvSpPr>
            <p:spPr>
              <a:xfrm>
                <a:off x="32788169" y="29700257"/>
                <a:ext cx="8671190" cy="903879"/>
              </a:xfrm>
              <a:prstGeom prst="rect">
                <a:avLst/>
              </a:prstGeom>
              <a:noFill/>
              <a:ln>
                <a:noFill/>
              </a:ln>
            </p:spPr>
            <p:txBody>
              <a:bodyPr wrap="square" rtlCol="0">
                <a:spAutoFit/>
              </a:bodyPr>
              <a:lstStyle/>
              <a:p>
                <a:r>
                  <a:rPr lang="en-US" sz="1400" dirty="0">
                    <a:solidFill>
                      <a:schemeClr val="tx2"/>
                    </a:solidFill>
                    <a:latin typeface="Trebuchet MS" pitchFamily="34" charset="0"/>
                  </a:rPr>
                  <a:t>Student</a:t>
                </a:r>
                <a:r>
                  <a:rPr lang="en-US" sz="1400" baseline="0" dirty="0">
                    <a:solidFill>
                      <a:schemeClr val="tx2"/>
                    </a:solidFill>
                    <a:latin typeface="Trebuchet MS" pitchFamily="34" charset="0"/>
                  </a:rPr>
                  <a:t> discounts are available on our </a:t>
                </a:r>
                <a:r>
                  <a:rPr lang="en-US" sz="1400" baseline="0" dirty="0" err="1">
                    <a:solidFill>
                      <a:schemeClr val="tx2"/>
                    </a:solidFill>
                    <a:latin typeface="Trebuchet MS" pitchFamily="34" charset="0"/>
                  </a:rPr>
                  <a:t>Facebook</a:t>
                </a:r>
                <a:r>
                  <a:rPr lang="en-US" sz="1400" baseline="0" dirty="0">
                    <a:solidFill>
                      <a:schemeClr val="tx2"/>
                    </a:solidFill>
                    <a:latin typeface="Trebuchet MS" pitchFamily="34" charset="0"/>
                  </a:rPr>
                  <a:t> page.</a:t>
                </a:r>
                <a:br>
                  <a:rPr lang="en-US" sz="1400" baseline="0" dirty="0">
                    <a:solidFill>
                      <a:schemeClr val="tx2"/>
                    </a:solidFill>
                    <a:latin typeface="Trebuchet MS" pitchFamily="34" charset="0"/>
                  </a:rPr>
                </a:br>
                <a:r>
                  <a:rPr lang="en-US" sz="1400" baseline="0" dirty="0">
                    <a:solidFill>
                      <a:schemeClr val="tx2"/>
                    </a:solidFill>
                    <a:latin typeface="Trebuchet MS" pitchFamily="34" charset="0"/>
                  </a:rPr>
                  <a:t>Go to </a:t>
                </a:r>
                <a:r>
                  <a:rPr lang="en-US" sz="1400" u="sng" baseline="0" dirty="0">
                    <a:solidFill>
                      <a:schemeClr val="tx2"/>
                    </a:solidFill>
                    <a:latin typeface="Trebuchet MS" pitchFamily="34" charset="0"/>
                  </a:rPr>
                  <a:t>PosterPresentations.com</a:t>
                </a:r>
                <a:r>
                  <a:rPr lang="en-US" sz="1400" baseline="0" dirty="0">
                    <a:solidFill>
                      <a:schemeClr val="tx2"/>
                    </a:solidFill>
                    <a:latin typeface="Trebuchet MS" pitchFamily="34" charset="0"/>
                  </a:rPr>
                  <a:t> and click on the FB icon. </a:t>
                </a:r>
                <a:endParaRPr lang="en-US" sz="1400" dirty="0">
                  <a:solidFill>
                    <a:schemeClr val="tx2"/>
                  </a:solidFill>
                  <a:latin typeface="Trebuchet MS" pitchFamily="34" charset="0"/>
                </a:endParaRPr>
              </a:p>
            </p:txBody>
          </p:sp>
        </p:grpSp>
      </p:grpSp>
      <p:grpSp>
        <p:nvGrpSpPr>
          <p:cNvPr id="38" name="Group 37"/>
          <p:cNvGrpSpPr>
            <a:grpSpLocks noChangeAspect="1"/>
          </p:cNvGrpSpPr>
          <p:nvPr userDrawn="1"/>
        </p:nvGrpSpPr>
        <p:grpSpPr>
          <a:xfrm>
            <a:off x="-7233765" y="3"/>
            <a:ext cx="6608534" cy="16459197"/>
            <a:chOff x="-11220550" y="-1"/>
            <a:chExt cx="11014226" cy="27432000"/>
          </a:xfrm>
        </p:grpSpPr>
        <p:sp>
          <p:nvSpPr>
            <p:cNvPr id="40" name="Rectangle 39"/>
            <p:cNvSpPr/>
            <p:nvPr/>
          </p:nvSpPr>
          <p:spPr>
            <a:xfrm>
              <a:off x="-11216136" y="-1"/>
              <a:ext cx="11009812"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1800" b="1" spc="0" dirty="0">
                  <a:solidFill>
                    <a:srgbClr val="FF0000"/>
                  </a:solidFill>
                  <a:latin typeface="Trebuchet MS" pitchFamily="34" charset="0"/>
                </a:rPr>
                <a:t>(—THIS SIDEBAR DOES NOT PRINT—)</a:t>
              </a:r>
              <a:endParaRPr lang="en-US" sz="1800" b="1" spc="600" dirty="0">
                <a:solidFill>
                  <a:schemeClr val="bg1"/>
                </a:solidFill>
                <a:latin typeface="Trebuchet MS" pitchFamily="34" charset="0"/>
              </a:endParaRPr>
            </a:p>
            <a:p>
              <a:pPr algn="ctr"/>
              <a:r>
                <a:rPr lang="en-US" sz="2400" b="1" spc="600" dirty="0">
                  <a:solidFill>
                    <a:schemeClr val="bg1"/>
                  </a:solidFill>
                  <a:latin typeface="Trebuchet MS" pitchFamily="34" charset="0"/>
                </a:rPr>
                <a:t>DESIGN</a:t>
              </a:r>
              <a:r>
                <a:rPr lang="en-US" sz="2400" b="1" spc="600" baseline="0" dirty="0">
                  <a:solidFill>
                    <a:schemeClr val="bg1"/>
                  </a:solidFill>
                  <a:latin typeface="Trebuchet MS" pitchFamily="34" charset="0"/>
                </a:rPr>
                <a:t> </a:t>
              </a:r>
              <a:r>
                <a:rPr lang="en-US" sz="2400" b="1" spc="600" dirty="0">
                  <a:solidFill>
                    <a:schemeClr val="bg1"/>
                  </a:solidFill>
                  <a:latin typeface="Trebuchet MS" pitchFamily="34" charset="0"/>
                </a:rPr>
                <a:t>GUIDE</a:t>
              </a:r>
            </a:p>
            <a:p>
              <a:pPr algn="ctr"/>
              <a:r>
                <a:rPr lang="en-US" sz="1000" b="1" dirty="0">
                  <a:latin typeface="Trebuchet MS" pitchFamily="34" charset="0"/>
                </a:rPr>
                <a:t> </a:t>
              </a:r>
            </a:p>
            <a:p>
              <a:pPr defTabSz="3765639"/>
              <a:r>
                <a:rPr lang="en-US" sz="1600" i="0" dirty="0">
                  <a:latin typeface="Trebuchet MS" pitchFamily="34" charset="0"/>
                </a:rPr>
                <a:t>This PowerPoint</a:t>
              </a:r>
              <a:r>
                <a:rPr lang="en-US" sz="1600" i="0" baseline="0" dirty="0">
                  <a:latin typeface="Trebuchet MS" pitchFamily="34" charset="0"/>
                </a:rPr>
                <a:t> </a:t>
              </a:r>
              <a:r>
                <a:rPr lang="en-US" sz="1600" i="0" dirty="0">
                  <a:latin typeface="Trebuchet MS" pitchFamily="34" charset="0"/>
                </a:rPr>
                <a:t>2007 template produces</a:t>
              </a:r>
              <a:r>
                <a:rPr lang="en-US" sz="1600" i="0" baseline="0" dirty="0">
                  <a:latin typeface="Trebuchet MS" pitchFamily="34" charset="0"/>
                </a:rPr>
                <a:t> </a:t>
              </a:r>
              <a:r>
                <a:rPr lang="en-US" sz="1600" i="0" dirty="0">
                  <a:latin typeface="Trebuchet MS" pitchFamily="34" charset="0"/>
                </a:rPr>
                <a:t>a 36”x60” presentation poster. </a:t>
              </a:r>
              <a:r>
                <a:rPr lang="en-US" sz="1600" dirty="0">
                  <a:latin typeface="Trebuchet MS" pitchFamily="34" charset="0"/>
                </a:rPr>
                <a:t>You</a:t>
              </a:r>
              <a:r>
                <a:rPr lang="en-US" sz="1600" baseline="0" dirty="0">
                  <a:latin typeface="Trebuchet MS" pitchFamily="34" charset="0"/>
                </a:rPr>
                <a:t> can u</a:t>
              </a:r>
              <a:r>
                <a:rPr lang="en-US" sz="1600" dirty="0">
                  <a:latin typeface="Trebuchet MS" pitchFamily="34" charset="0"/>
                </a:rPr>
                <a:t>se</a:t>
              </a:r>
              <a:r>
                <a:rPr lang="en-US" sz="1600" baseline="0" dirty="0">
                  <a:latin typeface="Trebuchet MS" pitchFamily="34" charset="0"/>
                </a:rPr>
                <a:t> it to create your research poster and </a:t>
              </a:r>
              <a:r>
                <a:rPr lang="en-US" sz="1600" dirty="0">
                  <a:latin typeface="Trebuchet MS" pitchFamily="34" charset="0"/>
                </a:rPr>
                <a:t>save valuable time placing titles, subtitles,</a:t>
              </a:r>
              <a:r>
                <a:rPr lang="en-US" sz="1600" baseline="0" dirty="0">
                  <a:latin typeface="Trebuchet MS" pitchFamily="34" charset="0"/>
                </a:rPr>
                <a:t> text, and graphics</a:t>
              </a:r>
              <a:r>
                <a:rPr lang="en-US" sz="1600" dirty="0">
                  <a:latin typeface="Trebuchet MS" pitchFamily="34" charset="0"/>
                </a:rPr>
                <a:t>. </a:t>
              </a:r>
            </a:p>
            <a:p>
              <a:pPr defTabSz="3765639"/>
              <a:r>
                <a:rPr lang="en-US" sz="1000" dirty="0">
                  <a:latin typeface="Trebuchet MS" pitchFamily="34" charset="0"/>
                </a:rPr>
                <a:t> </a:t>
              </a:r>
            </a:p>
            <a:p>
              <a:pPr defTabSz="4389219"/>
              <a:r>
                <a:rPr lang="en-US" sz="1600" dirty="0">
                  <a:latin typeface="Trebuchet MS" pitchFamily="34" charset="0"/>
                </a:rPr>
                <a:t>We provide a series of online answer your poster production questions. To view our template tutorials, go online to </a:t>
              </a:r>
              <a:r>
                <a:rPr lang="en-US" sz="1600" b="1" dirty="0">
                  <a:solidFill>
                    <a:srgbClr val="FFC000"/>
                  </a:solidFill>
                  <a:latin typeface="Trebuchet MS" pitchFamily="34" charset="0"/>
                </a:rPr>
                <a:t>PosterPresentations.com</a:t>
              </a:r>
              <a:r>
                <a:rPr lang="en-US" sz="1600" b="1" dirty="0">
                  <a:solidFill>
                    <a:schemeClr val="bg1"/>
                  </a:solidFill>
                  <a:latin typeface="Trebuchet MS" pitchFamily="34" charset="0"/>
                </a:rPr>
                <a:t> </a:t>
              </a:r>
              <a:r>
                <a:rPr lang="en-US" sz="1600" dirty="0">
                  <a:solidFill>
                    <a:schemeClr val="bg1"/>
                  </a:solidFill>
                  <a:latin typeface="Trebuchet MS" pitchFamily="34" charset="0"/>
                </a:rPr>
                <a:t>and click on HELP DESK.</a:t>
              </a:r>
            </a:p>
            <a:p>
              <a:pPr defTabSz="4389219"/>
              <a:r>
                <a:rPr lang="en-US" sz="1000" dirty="0">
                  <a:latin typeface="Trebuchet MS" pitchFamily="34" charset="0"/>
                </a:rPr>
                <a:t> </a:t>
              </a:r>
            </a:p>
            <a:p>
              <a:pPr defTabSz="4389219"/>
              <a:r>
                <a:rPr lang="en-US" sz="1600" dirty="0">
                  <a:solidFill>
                    <a:schemeClr val="bg1"/>
                  </a:solidFill>
                  <a:latin typeface="Trebuchet MS" pitchFamily="34" charset="0"/>
                </a:rPr>
                <a:t>When</a:t>
              </a:r>
              <a:r>
                <a:rPr lang="en-US" sz="1600" baseline="0" dirty="0">
                  <a:solidFill>
                    <a:schemeClr val="bg1"/>
                  </a:solidFill>
                  <a:latin typeface="Trebuchet MS" pitchFamily="34" charset="0"/>
                </a:rPr>
                <a:t> you are ready to</a:t>
              </a:r>
              <a:r>
                <a:rPr lang="en-US" sz="1600" dirty="0">
                  <a:solidFill>
                    <a:schemeClr val="bg1"/>
                  </a:solidFill>
                  <a:latin typeface="Trebuchet MS" pitchFamily="34" charset="0"/>
                </a:rPr>
                <a:t> </a:t>
              </a:r>
              <a:r>
                <a:rPr lang="en-US" sz="1600" baseline="0" dirty="0">
                  <a:solidFill>
                    <a:schemeClr val="bg1"/>
                  </a:solidFill>
                  <a:latin typeface="Trebuchet MS" pitchFamily="34" charset="0"/>
                </a:rPr>
                <a:t> print your poster</a:t>
              </a:r>
              <a:r>
                <a:rPr lang="en-US" sz="1600" dirty="0">
                  <a:solidFill>
                    <a:schemeClr val="bg1"/>
                  </a:solidFill>
                  <a:latin typeface="Trebuchet MS" pitchFamily="34" charset="0"/>
                </a:rPr>
                <a:t>,</a:t>
              </a:r>
              <a:r>
                <a:rPr lang="en-US" sz="1600" baseline="0" dirty="0">
                  <a:solidFill>
                    <a:schemeClr val="bg1"/>
                  </a:solidFill>
                  <a:latin typeface="Trebuchet MS" pitchFamily="34" charset="0"/>
                </a:rPr>
                <a:t> go online to </a:t>
              </a:r>
              <a:r>
                <a:rPr lang="en-US" sz="1600" b="0" dirty="0">
                  <a:solidFill>
                    <a:schemeClr val="bg1"/>
                  </a:solidFill>
                  <a:latin typeface="Trebuchet MS" pitchFamily="34" charset="0"/>
                </a:rPr>
                <a:t>PosterPresentations.com</a:t>
              </a:r>
              <a:br>
                <a:rPr lang="en-US" sz="1600" dirty="0">
                  <a:solidFill>
                    <a:schemeClr val="bg1"/>
                  </a:solidFill>
                  <a:latin typeface="Trebuchet MS" pitchFamily="34" charset="0"/>
                </a:rPr>
              </a:br>
              <a:r>
                <a:rPr lang="en-US" sz="1000" dirty="0">
                  <a:solidFill>
                    <a:schemeClr val="bg1"/>
                  </a:solidFill>
                  <a:latin typeface="Trebuchet MS" pitchFamily="34" charset="0"/>
                </a:rPr>
                <a:t> </a:t>
              </a:r>
            </a:p>
            <a:p>
              <a:pPr algn="l" defTabSz="3765639"/>
              <a:r>
                <a:rPr lang="en-US" sz="1600" b="0" dirty="0">
                  <a:solidFill>
                    <a:schemeClr val="bg1"/>
                  </a:solidFill>
                  <a:latin typeface="Trebuchet MS" pitchFamily="34" charset="0"/>
                </a:rPr>
                <a:t>Need</a:t>
              </a:r>
              <a:r>
                <a:rPr lang="en-US" sz="1600" b="0" baseline="0" dirty="0">
                  <a:solidFill>
                    <a:schemeClr val="bg1"/>
                  </a:solidFill>
                  <a:latin typeface="Trebuchet MS" pitchFamily="34" charset="0"/>
                </a:rPr>
                <a:t> assistance? Call us at </a:t>
              </a:r>
              <a:r>
                <a:rPr lang="en-US" sz="1600" b="0" dirty="0">
                  <a:solidFill>
                    <a:srgbClr val="FFC000"/>
                  </a:solidFill>
                  <a:latin typeface="Trebuchet MS" pitchFamily="34" charset="0"/>
                </a:rPr>
                <a:t>1.510.649.3001</a:t>
              </a:r>
            </a:p>
            <a:p>
              <a:pPr algn="l" defTabSz="3765639"/>
              <a:r>
                <a:rPr lang="en-US" sz="1000" b="1" dirty="0">
                  <a:solidFill>
                    <a:srgbClr val="FFFF00"/>
                  </a:solidFill>
                  <a:latin typeface="Trebuchet MS" pitchFamily="34" charset="0"/>
                </a:rPr>
                <a:t> </a:t>
              </a:r>
            </a:p>
            <a:p>
              <a:pPr algn="ctr"/>
              <a:endParaRPr lang="en-US" sz="1400" b="1" dirty="0">
                <a:solidFill>
                  <a:schemeClr val="bg1"/>
                </a:solidFill>
                <a:latin typeface="Trebuchet MS" pitchFamily="34" charset="0"/>
              </a:endParaRPr>
            </a:p>
            <a:p>
              <a:pPr algn="ctr"/>
              <a:r>
                <a:rPr lang="en-US" sz="2400" b="1" spc="600" dirty="0">
                  <a:solidFill>
                    <a:schemeClr val="bg1"/>
                  </a:solidFill>
                  <a:latin typeface="Trebuchet MS" pitchFamily="34" charset="0"/>
                </a:rPr>
                <a:t>QUICK START</a:t>
              </a:r>
            </a:p>
            <a:p>
              <a:pPr algn="ctr"/>
              <a:r>
                <a:rPr lang="en-US" sz="1000" b="1" baseline="0" dirty="0">
                  <a:solidFill>
                    <a:schemeClr val="bg1"/>
                  </a:solidFill>
                  <a:latin typeface="Trebuchet MS" pitchFamily="34" charset="0"/>
                </a:rPr>
                <a:t> </a:t>
              </a:r>
            </a:p>
            <a:p>
              <a:pPr algn="ctr"/>
              <a:r>
                <a:rPr lang="en-US" sz="1800" b="1" baseline="0" dirty="0">
                  <a:solidFill>
                    <a:srgbClr val="FFC000"/>
                  </a:solidFill>
                  <a:latin typeface="Trebuchet MS" pitchFamily="34" charset="0"/>
                </a:rPr>
                <a:t>Zoom in and out</a:t>
              </a:r>
            </a:p>
            <a:p>
              <a:pPr marL="1203325" indent="0" algn="l" defTabSz="850900"/>
              <a:r>
                <a:rPr lang="en-US" sz="1400"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1600" b="0" baseline="0" dirty="0">
                <a:solidFill>
                  <a:schemeClr val="bg1"/>
                </a:solidFill>
                <a:latin typeface="Trebuchet MS" pitchFamily="34" charset="0"/>
              </a:endParaRPr>
            </a:p>
            <a:p>
              <a:pPr algn="ctr"/>
              <a:r>
                <a:rPr lang="en-US" sz="1800" b="1" baseline="0" dirty="0">
                  <a:solidFill>
                    <a:srgbClr val="FFC000"/>
                  </a:solidFill>
                  <a:latin typeface="Trebuchet MS" pitchFamily="34" charset="0"/>
                </a:rPr>
                <a:t>Title, Authors, and Affiliations</a:t>
              </a:r>
            </a:p>
            <a:p>
              <a:pPr algn="l"/>
              <a:r>
                <a:rPr lang="en-US" sz="1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1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r>
                <a:rPr lang="en-US" sz="1000" b="0" spc="0" baseline="0" dirty="0">
                  <a:solidFill>
                    <a:schemeClr val="bg1">
                      <a:lumMod val="75000"/>
                    </a:schemeClr>
                  </a:solidFill>
                  <a:latin typeface="Trebuchet MS" pitchFamily="34" charset="0"/>
                </a:rPr>
                <a:t> </a:t>
              </a:r>
            </a:p>
            <a:p>
              <a:pPr algn="l"/>
              <a:r>
                <a:rPr lang="en-US" sz="1400" b="1" spc="300" baseline="0" dirty="0">
                  <a:solidFill>
                    <a:srgbClr val="FFC000"/>
                  </a:solidFill>
                  <a:latin typeface="Trebuchet MS" pitchFamily="34" charset="0"/>
                </a:rPr>
                <a:t>TIP</a:t>
              </a:r>
              <a:r>
                <a:rPr lang="en-US" sz="1400" b="1" baseline="0" dirty="0">
                  <a:solidFill>
                    <a:srgbClr val="FFC000"/>
                  </a:solidFill>
                  <a:latin typeface="Trebuchet MS" pitchFamily="34" charset="0"/>
                </a:rPr>
                <a:t>: </a:t>
              </a:r>
              <a:r>
                <a:rPr lang="en-US" sz="1400" b="0" baseline="0" dirty="0">
                  <a:solidFill>
                    <a:schemeClr val="bg1">
                      <a:lumMod val="75000"/>
                    </a:schemeClr>
                  </a:solidFill>
                  <a:latin typeface="Trebuchet MS" pitchFamily="34" charset="0"/>
                </a:rPr>
                <a:t>The font size of your title should be bigger than your name(s) and institution name(s).</a:t>
              </a:r>
            </a:p>
            <a:p>
              <a:pPr algn="l"/>
              <a:br>
                <a:rPr lang="en-US" sz="1600" b="1" baseline="0" dirty="0">
                  <a:solidFill>
                    <a:schemeClr val="bg1"/>
                  </a:solidFill>
                  <a:latin typeface="Trebuchet MS" pitchFamily="34" charset="0"/>
                </a:rPr>
              </a:br>
              <a:endParaRPr lang="en-US" sz="1600" b="1" dirty="0">
                <a:solidFill>
                  <a:schemeClr val="bg1"/>
                </a:solidFill>
                <a:latin typeface="Trebuchet MS" pitchFamily="34" charset="0"/>
              </a:endParaRPr>
            </a:p>
            <a:p>
              <a:pPr algn="ctr"/>
              <a:endParaRPr lang="en-US" sz="1600" b="1" dirty="0">
                <a:solidFill>
                  <a:srgbClr val="FFC000"/>
                </a:solidFill>
                <a:latin typeface="Trebuchet MS" pitchFamily="34" charset="0"/>
              </a:endParaRPr>
            </a:p>
            <a:p>
              <a:pPr algn="ctr"/>
              <a:endParaRPr lang="en-US" sz="1600" b="1" dirty="0">
                <a:solidFill>
                  <a:srgbClr val="FFC000"/>
                </a:solidFill>
                <a:latin typeface="Trebuchet MS" pitchFamily="34" charset="0"/>
              </a:endParaRPr>
            </a:p>
            <a:p>
              <a:pPr algn="ctr"/>
              <a:r>
                <a:rPr lang="en-US" sz="1800" b="1" dirty="0">
                  <a:solidFill>
                    <a:srgbClr val="FFC000"/>
                  </a:solidFill>
                  <a:latin typeface="Trebuchet MS" pitchFamily="34" charset="0"/>
                </a:rPr>
                <a:t>Adding Logos</a:t>
              </a:r>
              <a:r>
                <a:rPr lang="en-US" sz="1800" b="1" baseline="0" dirty="0">
                  <a:solidFill>
                    <a:srgbClr val="FFC000"/>
                  </a:solidFill>
                  <a:latin typeface="Trebuchet MS" pitchFamily="34" charset="0"/>
                </a:rPr>
                <a:t> / Seals</a:t>
              </a:r>
            </a:p>
            <a:p>
              <a:pPr algn="l"/>
              <a:r>
                <a:rPr lang="en-US" sz="1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1000" b="0" spc="300" baseline="0" dirty="0">
                <a:solidFill>
                  <a:schemeClr val="bg1">
                    <a:lumMod val="75000"/>
                  </a:schemeClr>
                </a:solidFill>
                <a:latin typeface="Trebuchet MS" pitchFamily="34" charset="0"/>
              </a:endParaRPr>
            </a:p>
            <a:p>
              <a:pPr algn="l"/>
              <a:r>
                <a:rPr lang="en-US" sz="1400" b="1" spc="300" baseline="0" dirty="0">
                  <a:solidFill>
                    <a:srgbClr val="FFC000"/>
                  </a:solidFill>
                  <a:latin typeface="Trebuchet MS" pitchFamily="34" charset="0"/>
                </a:rPr>
                <a:t>TIP:</a:t>
              </a:r>
              <a:r>
                <a:rPr lang="en-US" sz="1400" b="1" spc="0" baseline="0" dirty="0">
                  <a:solidFill>
                    <a:srgbClr val="FFC000"/>
                  </a:solidFill>
                  <a:latin typeface="Trebuchet MS" pitchFamily="34" charset="0"/>
                </a:rPr>
                <a:t> </a:t>
              </a:r>
              <a:r>
                <a:rPr lang="en-US" sz="1400" b="0" baseline="0" dirty="0">
                  <a:solidFill>
                    <a:schemeClr val="bg1">
                      <a:lumMod val="75000"/>
                    </a:schemeClr>
                  </a:solidFill>
                  <a:latin typeface="Trebuchet MS" pitchFamily="34" charset="0"/>
                </a:rPr>
                <a:t>See if your company’s logo is available on our free poster templates page.</a:t>
              </a:r>
            </a:p>
            <a:p>
              <a:pPr algn="l"/>
              <a:endParaRPr lang="en-US" sz="1400" b="0" baseline="0" dirty="0">
                <a:latin typeface="Trebuchet MS" pitchFamily="34" charset="0"/>
              </a:endParaRPr>
            </a:p>
            <a:p>
              <a:pPr algn="ctr"/>
              <a:r>
                <a:rPr lang="en-US" sz="1800" b="1" baseline="0" dirty="0">
                  <a:solidFill>
                    <a:srgbClr val="FFC000"/>
                  </a:solidFill>
                  <a:latin typeface="Trebuchet MS" pitchFamily="34" charset="0"/>
                </a:rPr>
                <a:t>Photographs / Graphics</a:t>
              </a:r>
            </a:p>
            <a:p>
              <a:pPr algn="l" defTabSz="977900"/>
              <a:r>
                <a:rPr lang="en-US" sz="1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400" b="0" spc="0" baseline="0" dirty="0">
                  <a:solidFill>
                    <a:schemeClr val="bg1">
                      <a:lumMod val="75000"/>
                    </a:schemeClr>
                  </a:solidFill>
                  <a:latin typeface="Trebuchet MS" pitchFamily="34" charset="0"/>
                </a:rPr>
                <a:t>disproportionally.</a:t>
              </a:r>
            </a:p>
            <a:p>
              <a:pPr algn="l" defTabSz="977900"/>
              <a:endParaRPr lang="en-US" sz="1400" b="0" baseline="0" dirty="0">
                <a:latin typeface="Trebuchet MS" pitchFamily="34" charset="0"/>
              </a:endParaRPr>
            </a:p>
            <a:p>
              <a:pPr algn="ctr"/>
              <a:endParaRPr lang="en-US" sz="1600" b="1" baseline="0" dirty="0">
                <a:solidFill>
                  <a:srgbClr val="FFC000"/>
                </a:solidFill>
                <a:latin typeface="Trebuchet MS" pitchFamily="34" charset="0"/>
              </a:endParaRPr>
            </a:p>
            <a:p>
              <a:pPr algn="ctr"/>
              <a:endParaRPr lang="en-US" sz="1600" b="1" baseline="0" dirty="0">
                <a:solidFill>
                  <a:srgbClr val="FFC000"/>
                </a:solidFill>
                <a:latin typeface="Trebuchet MS" pitchFamily="34" charset="0"/>
              </a:endParaRPr>
            </a:p>
            <a:p>
              <a:pPr algn="ctr"/>
              <a:endParaRPr lang="en-US" sz="1600" b="1" baseline="0" dirty="0">
                <a:solidFill>
                  <a:srgbClr val="FFC000"/>
                </a:solidFill>
                <a:latin typeface="Trebuchet MS" pitchFamily="34" charset="0"/>
              </a:endParaRPr>
            </a:p>
            <a:p>
              <a:pPr algn="ctr"/>
              <a:endParaRPr lang="en-US" sz="1600" b="1" baseline="0" dirty="0">
                <a:solidFill>
                  <a:srgbClr val="FFC000"/>
                </a:solidFill>
                <a:latin typeface="Trebuchet MS" pitchFamily="34" charset="0"/>
              </a:endParaRPr>
            </a:p>
            <a:p>
              <a:pPr algn="ctr"/>
              <a:endParaRPr lang="en-US" sz="1600" b="1" baseline="0" dirty="0">
                <a:solidFill>
                  <a:srgbClr val="FFC000"/>
                </a:solidFill>
                <a:latin typeface="Trebuchet MS" pitchFamily="34" charset="0"/>
              </a:endParaRPr>
            </a:p>
            <a:p>
              <a:pPr algn="ctr"/>
              <a:endParaRPr lang="en-US" sz="1600" b="1" baseline="0" dirty="0">
                <a:solidFill>
                  <a:srgbClr val="FFC000"/>
                </a:solidFill>
                <a:latin typeface="Trebuchet MS" pitchFamily="34" charset="0"/>
              </a:endParaRPr>
            </a:p>
            <a:p>
              <a:pPr algn="ctr"/>
              <a:r>
                <a:rPr lang="en-US" sz="1800" b="1" baseline="0" dirty="0">
                  <a:solidFill>
                    <a:srgbClr val="FFC000"/>
                  </a:solidFill>
                  <a:latin typeface="Trebuchet MS" pitchFamily="34" charset="0"/>
                </a:rPr>
                <a:t>Image Quality Check</a:t>
              </a:r>
            </a:p>
            <a:p>
              <a:pPr lvl="0" algn="l" defTabSz="977900"/>
              <a:r>
                <a:rPr lang="en-US" sz="1400" b="0" baseline="0" dirty="0">
                  <a:solidFill>
                    <a:schemeClr val="bg1">
                      <a:lumMod val="75000"/>
                    </a:schemeClr>
                  </a:solidFill>
                  <a:latin typeface="Trebuchet MS" pitchFamily="34" charset="0"/>
                </a:rPr>
                <a:t>Zoom in and look at your images at 100% magnification. If they look good they will print well. </a:t>
              </a:r>
              <a:endParaRPr lang="en-US" sz="1600" b="0" dirty="0">
                <a:latin typeface="Trebuchet MS" pitchFamily="34" charset="0"/>
              </a:endParaRPr>
            </a:p>
          </p:txBody>
        </p:sp>
        <p:cxnSp>
          <p:nvCxnSpPr>
            <p:cNvPr id="41" name="Straight Connector 40"/>
            <p:cNvCxnSpPr/>
            <p:nvPr/>
          </p:nvCxnSpPr>
          <p:spPr>
            <a:xfrm>
              <a:off x="-11220550" y="6395410"/>
              <a:ext cx="10999746" cy="27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42" name="Picture 41"/>
            <p:cNvPicPr>
              <a:picLocks noChangeAspect="1"/>
            </p:cNvPicPr>
            <p:nvPr userDrawn="1"/>
          </p:nvPicPr>
          <p:blipFill>
            <a:blip r:embed="rId11"/>
            <a:stretch>
              <a:fillRect/>
            </a:stretch>
          </p:blipFill>
          <p:spPr>
            <a:xfrm>
              <a:off x="-10736023" y="7928687"/>
              <a:ext cx="1597665" cy="1001614"/>
            </a:xfrm>
            <a:prstGeom prst="rect">
              <a:avLst/>
            </a:prstGeom>
          </p:spPr>
        </p:pic>
        <p:pic>
          <p:nvPicPr>
            <p:cNvPr id="44" name="Picture 43"/>
            <p:cNvPicPr>
              <a:picLocks noChangeAspect="1"/>
            </p:cNvPicPr>
            <p:nvPr userDrawn="1"/>
          </p:nvPicPr>
          <p:blipFill>
            <a:blip r:embed="rId12"/>
            <a:stretch>
              <a:fillRect/>
            </a:stretch>
          </p:blipFill>
          <p:spPr>
            <a:xfrm>
              <a:off x="-10736023" y="12354606"/>
              <a:ext cx="9986807" cy="877997"/>
            </a:xfrm>
            <a:prstGeom prst="rect">
              <a:avLst/>
            </a:prstGeom>
          </p:spPr>
        </p:pic>
        <p:grpSp>
          <p:nvGrpSpPr>
            <p:cNvPr id="45" name="Group 44"/>
            <p:cNvGrpSpPr/>
            <p:nvPr userDrawn="1"/>
          </p:nvGrpSpPr>
          <p:grpSpPr>
            <a:xfrm>
              <a:off x="-9844888" y="19920591"/>
              <a:ext cx="7631077" cy="1987421"/>
              <a:chOff x="-4516464" y="11354920"/>
              <a:chExt cx="3516822" cy="1095725"/>
            </a:xfrm>
          </p:grpSpPr>
          <p:grpSp>
            <p:nvGrpSpPr>
              <p:cNvPr id="66" name="Group 65"/>
              <p:cNvGrpSpPr/>
              <p:nvPr userDrawn="1"/>
            </p:nvGrpSpPr>
            <p:grpSpPr>
              <a:xfrm>
                <a:off x="-2783494" y="11354967"/>
                <a:ext cx="624373" cy="894738"/>
                <a:chOff x="-3958698" y="11538812"/>
                <a:chExt cx="779266" cy="1282149"/>
              </a:xfrm>
            </p:grpSpPr>
            <p:pic>
              <p:nvPicPr>
                <p:cNvPr id="72" name="Picture 71"/>
                <p:cNvPicPr>
                  <a:picLocks noChangeAspect="1"/>
                </p:cNvPicPr>
                <p:nvPr userDrawn="1"/>
              </p:nvPicPr>
              <p:blipFill>
                <a:blip r:embed="rId13"/>
                <a:stretch>
                  <a:fillRect/>
                </a:stretch>
              </p:blipFill>
              <p:spPr>
                <a:xfrm>
                  <a:off x="-3948160" y="11538812"/>
                  <a:ext cx="768728" cy="1090753"/>
                </a:xfrm>
                <a:prstGeom prst="rect">
                  <a:avLst/>
                </a:prstGeom>
              </p:spPr>
            </p:pic>
            <p:sp>
              <p:nvSpPr>
                <p:cNvPr id="73" name="TextBox 72"/>
                <p:cNvSpPr txBox="1"/>
                <p:nvPr userDrawn="1"/>
              </p:nvSpPr>
              <p:spPr>
                <a:xfrm>
                  <a:off x="-3958698" y="12577802"/>
                  <a:ext cx="779263" cy="243159"/>
                </a:xfrm>
                <a:prstGeom prst="rect">
                  <a:avLst/>
                </a:prstGeom>
                <a:solidFill>
                  <a:schemeClr val="accent1"/>
                </a:solidFill>
                <a:ln>
                  <a:noFill/>
                </a:ln>
              </p:spPr>
              <p:txBody>
                <a:bodyPr wrap="square" lIns="0" tIns="0" rIns="0" bIns="0" rtlCol="0">
                  <a:spAutoFit/>
                </a:bodyPr>
                <a:lstStyle/>
                <a:p>
                  <a:pPr algn="ctr"/>
                  <a:r>
                    <a:rPr lang="en-US" sz="1200" b="1" dirty="0">
                      <a:solidFill>
                        <a:schemeClr val="tx1"/>
                      </a:solidFill>
                    </a:rPr>
                    <a:t>ORIGINAL</a:t>
                  </a:r>
                </a:p>
              </p:txBody>
            </p:sp>
          </p:grpSp>
          <p:grpSp>
            <p:nvGrpSpPr>
              <p:cNvPr id="67" name="Group 66"/>
              <p:cNvGrpSpPr/>
              <p:nvPr userDrawn="1"/>
            </p:nvGrpSpPr>
            <p:grpSpPr>
              <a:xfrm>
                <a:off x="-2033159" y="11354920"/>
                <a:ext cx="1033517" cy="907668"/>
                <a:chOff x="-2921738" y="11604219"/>
                <a:chExt cx="1420279" cy="1247338"/>
              </a:xfrm>
            </p:grpSpPr>
            <p:pic>
              <p:nvPicPr>
                <p:cNvPr id="70" name="Picture 69"/>
                <p:cNvPicPr>
                  <a:picLocks noChangeAspect="1"/>
                </p:cNvPicPr>
                <p:nvPr userDrawn="1"/>
              </p:nvPicPr>
              <p:blipFill>
                <a:blip r:embed="rId13"/>
                <a:stretch>
                  <a:fillRect/>
                </a:stretch>
              </p:blipFill>
              <p:spPr>
                <a:xfrm>
                  <a:off x="-2921738" y="11604219"/>
                  <a:ext cx="1420279" cy="1029695"/>
                </a:xfrm>
                <a:prstGeom prst="rect">
                  <a:avLst/>
                </a:prstGeom>
              </p:spPr>
            </p:pic>
            <p:sp>
              <p:nvSpPr>
                <p:cNvPr id="71" name="TextBox 70"/>
                <p:cNvSpPr txBox="1"/>
                <p:nvPr userDrawn="1"/>
              </p:nvSpPr>
              <p:spPr>
                <a:xfrm>
                  <a:off x="-2918992" y="12579503"/>
                  <a:ext cx="1417533" cy="272054"/>
                </a:xfrm>
                <a:prstGeom prst="rect">
                  <a:avLst/>
                </a:prstGeom>
                <a:solidFill>
                  <a:srgbClr val="FF0000"/>
                </a:solidFill>
              </p:spPr>
              <p:txBody>
                <a:bodyPr wrap="square" lIns="0" tIns="0" rIns="0" bIns="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8" name="Picture 67"/>
              <p:cNvPicPr>
                <a:picLocks noChangeAspect="1"/>
              </p:cNvPicPr>
              <p:nvPr userDrawn="1"/>
            </p:nvPicPr>
            <p:blipFill>
              <a:blip r:embed="rId14"/>
              <a:stretch>
                <a:fillRect/>
              </a:stretch>
            </p:blipFill>
            <p:spPr>
              <a:xfrm>
                <a:off x="-4516464" y="11354941"/>
                <a:ext cx="1098742" cy="847761"/>
              </a:xfrm>
              <a:prstGeom prst="rect">
                <a:avLst/>
              </a:prstGeom>
            </p:spPr>
          </p:pic>
          <p:sp>
            <p:nvSpPr>
              <p:cNvPr id="69" name="TextBox 68"/>
              <p:cNvSpPr txBox="1"/>
              <p:nvPr userDrawn="1"/>
            </p:nvSpPr>
            <p:spPr>
              <a:xfrm>
                <a:off x="-4471893" y="12252677"/>
                <a:ext cx="1035685" cy="197968"/>
              </a:xfrm>
              <a:prstGeom prst="rect">
                <a:avLst/>
              </a:prstGeom>
              <a:noFill/>
            </p:spPr>
            <p:txBody>
              <a:bodyPr wrap="square" lIns="0" tIns="0" rIns="0" bIns="0" rtlCol="0">
                <a:spAutoFit/>
              </a:bodyPr>
              <a:lstStyle/>
              <a:p>
                <a:pPr algn="ctr"/>
                <a:r>
                  <a:rPr lang="en-US" sz="1400" dirty="0">
                    <a:solidFill>
                      <a:schemeClr val="bg1"/>
                    </a:solidFill>
                  </a:rPr>
                  <a:t>Corner</a:t>
                </a:r>
                <a:r>
                  <a:rPr lang="en-US" sz="1400" baseline="0" dirty="0">
                    <a:solidFill>
                      <a:schemeClr val="bg1"/>
                    </a:solidFill>
                  </a:rPr>
                  <a:t> handles</a:t>
                </a:r>
                <a:endParaRPr lang="en-US" sz="1400" dirty="0">
                  <a:solidFill>
                    <a:schemeClr val="bg1"/>
                  </a:solidFill>
                </a:endParaRPr>
              </a:p>
            </p:txBody>
          </p:sp>
        </p:grpSp>
        <p:grpSp>
          <p:nvGrpSpPr>
            <p:cNvPr id="46" name="Group 45"/>
            <p:cNvGrpSpPr/>
            <p:nvPr userDrawn="1"/>
          </p:nvGrpSpPr>
          <p:grpSpPr>
            <a:xfrm>
              <a:off x="-10453959" y="23717523"/>
              <a:ext cx="9139095" cy="2061267"/>
              <a:chOff x="-4818881" y="13423406"/>
              <a:chExt cx="4211800" cy="1136440"/>
            </a:xfrm>
          </p:grpSpPr>
          <p:graphicFrame>
            <p:nvGraphicFramePr>
              <p:cNvPr id="47" name="Object 46"/>
              <p:cNvGraphicFramePr>
                <a:graphicFrameLocks noChangeAspect="1"/>
              </p:cNvGraphicFramePr>
              <p:nvPr userDrawn="1">
                <p:extLst>
                  <p:ext uri="{D42A27DB-BD31-4B8C-83A1-F6EECF244321}">
                    <p14:modId xmlns:p14="http://schemas.microsoft.com/office/powerpoint/2010/main" val="2097624869"/>
                  </p:ext>
                </p:extLst>
              </p:nvPr>
            </p:nvGraphicFramePr>
            <p:xfrm>
              <a:off x="-4610234" y="13433123"/>
              <a:ext cx="1828800" cy="1117600"/>
            </p:xfrm>
            <a:graphic>
              <a:graphicData uri="http://schemas.openxmlformats.org/presentationml/2006/ole">
                <mc:AlternateContent xmlns:mc="http://schemas.openxmlformats.org/markup-compatibility/2006">
                  <mc:Choice xmlns:v="urn:schemas-microsoft-com:vml" Requires="v">
                    <p:oleObj spid="_x0000_s2052" name="Image" r:id="rId15" imgW="1828440" imgH="1117440" progId="Photoshop.Image.13">
                      <p:embed/>
                    </p:oleObj>
                  </mc:Choice>
                  <mc:Fallback>
                    <p:oleObj name="Image" r:id="rId15" imgW="1828440" imgH="1117440" progId="Photoshop.Image.13">
                      <p:embed/>
                      <p:pic>
                        <p:nvPicPr>
                          <p:cNvPr id="47" name="Object 46"/>
                          <p:cNvPicPr/>
                          <p:nvPr/>
                        </p:nvPicPr>
                        <p:blipFill>
                          <a:blip r:embed="rId16"/>
                          <a:stretch>
                            <a:fillRect/>
                          </a:stretch>
                        </p:blipFill>
                        <p:spPr>
                          <a:xfrm>
                            <a:off x="-4610234" y="13433123"/>
                            <a:ext cx="1828800" cy="1117600"/>
                          </a:xfrm>
                          <a:prstGeom prst="rect">
                            <a:avLst/>
                          </a:prstGeom>
                        </p:spPr>
                      </p:pic>
                    </p:oleObj>
                  </mc:Fallback>
                </mc:AlternateContent>
              </a:graphicData>
            </a:graphic>
          </p:graphicFrame>
          <p:graphicFrame>
            <p:nvGraphicFramePr>
              <p:cNvPr id="48" name="Object 47"/>
              <p:cNvGraphicFramePr>
                <a:graphicFrameLocks noChangeAspect="1"/>
              </p:cNvGraphicFramePr>
              <p:nvPr userDrawn="1">
                <p:extLst>
                  <p:ext uri="{D42A27DB-BD31-4B8C-83A1-F6EECF244321}">
                    <p14:modId xmlns:p14="http://schemas.microsoft.com/office/powerpoint/2010/main" val="1491161796"/>
                  </p:ext>
                </p:extLst>
              </p:nvPr>
            </p:nvGraphicFramePr>
            <p:xfrm>
              <a:off x="-2637523" y="13442246"/>
              <a:ext cx="1828800" cy="1117600"/>
            </p:xfrm>
            <a:graphic>
              <a:graphicData uri="http://schemas.openxmlformats.org/presentationml/2006/ole">
                <mc:AlternateContent xmlns:mc="http://schemas.openxmlformats.org/markup-compatibility/2006">
                  <mc:Choice xmlns:v="urn:schemas-microsoft-com:vml" Requires="v">
                    <p:oleObj spid="_x0000_s2053" name="Image" r:id="rId17" imgW="1828440" imgH="1117440" progId="Photoshop.Image.13">
                      <p:embed/>
                    </p:oleObj>
                  </mc:Choice>
                  <mc:Fallback>
                    <p:oleObj name="Image" r:id="rId17" imgW="1828440" imgH="1117440" progId="Photoshop.Image.13">
                      <p:embed/>
                      <p:pic>
                        <p:nvPicPr>
                          <p:cNvPr id="48" name="Object 47"/>
                          <p:cNvPicPr/>
                          <p:nvPr/>
                        </p:nvPicPr>
                        <p:blipFill>
                          <a:blip r:embed="rId18"/>
                          <a:stretch>
                            <a:fillRect/>
                          </a:stretch>
                        </p:blipFill>
                        <p:spPr>
                          <a:xfrm>
                            <a:off x="-2637523" y="13442246"/>
                            <a:ext cx="1828800" cy="1117600"/>
                          </a:xfrm>
                          <a:prstGeom prst="rect">
                            <a:avLst/>
                          </a:prstGeom>
                        </p:spPr>
                      </p:pic>
                    </p:oleObj>
                  </mc:Fallback>
                </mc:AlternateContent>
              </a:graphicData>
            </a:graphic>
          </p:graphicFrame>
          <p:sp>
            <p:nvSpPr>
              <p:cNvPr id="49" name="TextBox 48"/>
              <p:cNvSpPr txBox="1"/>
              <p:nvPr userDrawn="1"/>
            </p:nvSpPr>
            <p:spPr>
              <a:xfrm rot="16200000">
                <a:off x="-5312672" y="13926909"/>
                <a:ext cx="1117601" cy="130020"/>
              </a:xfrm>
              <a:prstGeom prst="rect">
                <a:avLst/>
              </a:prstGeom>
              <a:noFill/>
            </p:spPr>
            <p:txBody>
              <a:bodyPr wrap="square" lIns="0" tIns="0" rIns="0" bIns="0" rtlCol="0">
                <a:spAutoFit/>
              </a:bodyPr>
              <a:lstStyle/>
              <a:p>
                <a:pPr algn="ctr"/>
                <a:r>
                  <a:rPr lang="en-US" sz="1100" dirty="0">
                    <a:solidFill>
                      <a:srgbClr val="92D050"/>
                    </a:solidFill>
                  </a:rPr>
                  <a:t>Good</a:t>
                </a:r>
                <a:r>
                  <a:rPr lang="en-US" sz="1100" baseline="0" dirty="0">
                    <a:solidFill>
                      <a:srgbClr val="92D050"/>
                    </a:solidFill>
                  </a:rPr>
                  <a:t> </a:t>
                </a:r>
                <a:r>
                  <a:rPr lang="en-US" sz="1100" baseline="0" dirty="0">
                    <a:solidFill>
                      <a:schemeClr val="bg1"/>
                    </a:solidFill>
                  </a:rPr>
                  <a:t>printing quality</a:t>
                </a:r>
                <a:endParaRPr lang="en-US" sz="1100" dirty="0">
                  <a:solidFill>
                    <a:schemeClr val="bg1"/>
                  </a:solidFill>
                </a:endParaRPr>
              </a:p>
            </p:txBody>
          </p:sp>
          <p:sp>
            <p:nvSpPr>
              <p:cNvPr id="50" name="TextBox 49"/>
              <p:cNvSpPr txBox="1"/>
              <p:nvPr userDrawn="1"/>
            </p:nvSpPr>
            <p:spPr>
              <a:xfrm rot="16200000">
                <a:off x="-1236802" y="13911286"/>
                <a:ext cx="1117601" cy="141841"/>
              </a:xfrm>
              <a:prstGeom prst="rect">
                <a:avLst/>
              </a:prstGeom>
              <a:noFill/>
            </p:spPr>
            <p:txBody>
              <a:bodyPr wrap="square" lIns="0" tIns="0" rIns="0" bIns="0" rtlCol="0">
                <a:spAutoFit/>
              </a:bodyPr>
              <a:lstStyle/>
              <a:p>
                <a:pPr algn="ctr"/>
                <a:r>
                  <a:rPr lang="en-US" sz="1200" dirty="0">
                    <a:solidFill>
                      <a:srgbClr val="FF0000"/>
                    </a:solidFill>
                  </a:rPr>
                  <a:t>Bad </a:t>
                </a:r>
                <a:r>
                  <a:rPr lang="en-US" sz="1200" dirty="0">
                    <a:solidFill>
                      <a:schemeClr val="bg1"/>
                    </a:solidFill>
                  </a:rPr>
                  <a:t>printing quality</a:t>
                </a:r>
              </a:p>
            </p:txBody>
          </p:sp>
        </p:grpSp>
      </p:grpSp>
      <p:sp>
        <p:nvSpPr>
          <p:cNvPr id="43" name="Rectangle 42"/>
          <p:cNvSpPr/>
          <p:nvPr userDrawn="1"/>
        </p:nvSpPr>
        <p:spPr>
          <a:xfrm>
            <a:off x="-1" y="-55064"/>
            <a:ext cx="27432001" cy="536328"/>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userDrawn="1"/>
        </p:nvSpPr>
        <p:spPr>
          <a:xfrm>
            <a:off x="1" y="2212339"/>
            <a:ext cx="27432000" cy="176023"/>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ounded Rectangle 51"/>
          <p:cNvSpPr/>
          <p:nvPr userDrawn="1"/>
        </p:nvSpPr>
        <p:spPr>
          <a:xfrm>
            <a:off x="584473" y="2628900"/>
            <a:ext cx="8517410" cy="13273652"/>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ounded Rectangle 52"/>
          <p:cNvSpPr/>
          <p:nvPr userDrawn="1"/>
        </p:nvSpPr>
        <p:spPr>
          <a:xfrm>
            <a:off x="9479937" y="2628900"/>
            <a:ext cx="8490857" cy="13273652"/>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53"/>
          <p:cNvSpPr/>
          <p:nvPr userDrawn="1"/>
        </p:nvSpPr>
        <p:spPr>
          <a:xfrm>
            <a:off x="18348847" y="2628900"/>
            <a:ext cx="8490857" cy="13273652"/>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userDrawn="1"/>
        </p:nvSpPr>
        <p:spPr>
          <a:xfrm>
            <a:off x="28121677" y="14964380"/>
            <a:ext cx="3907724" cy="958492"/>
          </a:xfrm>
          <a:prstGeom prst="rect">
            <a:avLst/>
          </a:prstGeom>
          <a:noFill/>
        </p:spPr>
        <p:txBody>
          <a:bodyPr wrap="square" lIns="65304" tIns="32651" rIns="65304" bIns="32651" rtlCol="0">
            <a:spAutoFit/>
          </a:bodyPr>
          <a:lstStyle/>
          <a:p>
            <a:pPr marL="400050" indent="-400050">
              <a:lnSpc>
                <a:spcPct val="100000"/>
              </a:lnSpc>
            </a:pPr>
            <a:r>
              <a:rPr lang="en-US" sz="1600" dirty="0">
                <a:solidFill>
                  <a:schemeClr val="bg1"/>
                </a:solidFill>
              </a:rPr>
              <a:t>© 2015</a:t>
            </a:r>
            <a:r>
              <a:rPr lang="en-US" sz="1600" baseline="0" dirty="0">
                <a:solidFill>
                  <a:schemeClr val="bg1"/>
                </a:solidFill>
              </a:rPr>
              <a:t> </a:t>
            </a:r>
            <a:r>
              <a:rPr lang="en-US" sz="1600" dirty="0">
                <a:solidFill>
                  <a:schemeClr val="bg1"/>
                </a:solidFill>
              </a:rPr>
              <a:t>PosterPresentations.com</a:t>
            </a:r>
          </a:p>
          <a:p>
            <a:pPr marL="228600" indent="0">
              <a:lnSpc>
                <a:spcPct val="100000"/>
              </a:lnSpc>
            </a:pPr>
            <a:r>
              <a:rPr lang="en-US" sz="1400" dirty="0">
                <a:solidFill>
                  <a:schemeClr val="bg1"/>
                </a:solidFill>
              </a:rPr>
              <a:t>2117 Fourth Street ,</a:t>
            </a:r>
            <a:r>
              <a:rPr lang="en-US" sz="1400" baseline="0" dirty="0">
                <a:solidFill>
                  <a:schemeClr val="bg1"/>
                </a:solidFill>
              </a:rPr>
              <a:t> Unit C</a:t>
            </a:r>
          </a:p>
          <a:p>
            <a:pPr marL="228600" indent="0">
              <a:lnSpc>
                <a:spcPct val="100000"/>
              </a:lnSpc>
            </a:pPr>
            <a:r>
              <a:rPr lang="en-US" sz="1400" baseline="0" dirty="0">
                <a:solidFill>
                  <a:schemeClr val="bg1"/>
                </a:solidFill>
              </a:rPr>
              <a:t>Berkeley CA </a:t>
            </a:r>
            <a:r>
              <a:rPr lang="en-US" sz="1200" baseline="0" dirty="0">
                <a:solidFill>
                  <a:schemeClr val="bg1"/>
                </a:solidFill>
              </a:rPr>
              <a:t>94710</a:t>
            </a:r>
            <a:endParaRPr lang="en-US" sz="1400" baseline="0" dirty="0">
              <a:solidFill>
                <a:schemeClr val="bg1"/>
              </a:solidFill>
            </a:endParaRPr>
          </a:p>
          <a:p>
            <a:pPr marL="228600" indent="0">
              <a:lnSpc>
                <a:spcPct val="100000"/>
              </a:lnSpc>
            </a:pPr>
            <a:r>
              <a:rPr lang="en-US" sz="1400" b="1" baseline="0" dirty="0">
                <a:solidFill>
                  <a:srgbClr val="FFFF00"/>
                </a:solidFill>
              </a:rPr>
              <a:t>posterpresenter@gmail.com</a:t>
            </a:r>
            <a:endParaRPr lang="en-US" sz="1600" b="1" dirty="0">
              <a:solidFill>
                <a:srgbClr val="FFFF00"/>
              </a:solidFill>
            </a:endParaRPr>
          </a:p>
        </p:txBody>
      </p: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2507943" rtl="0" eaLnBrk="1" latinLnBrk="0" hangingPunct="1">
        <a:spcBef>
          <a:spcPct val="0"/>
        </a:spcBef>
        <a:buNone/>
        <a:defRPr sz="5000" kern="1200">
          <a:solidFill>
            <a:schemeClr val="bg1"/>
          </a:solidFill>
          <a:latin typeface="Trebuchet MS" pitchFamily="34" charset="0"/>
          <a:ea typeface="+mj-ea"/>
          <a:cs typeface="+mj-cs"/>
        </a:defRPr>
      </a:lvl1pPr>
    </p:titleStyle>
    <p:bodyStyle>
      <a:lvl1pPr marL="940479" indent="-940479" algn="l" defTabSz="2507943" rtl="0" eaLnBrk="1" latinLnBrk="0" hangingPunct="1">
        <a:spcBef>
          <a:spcPct val="20000"/>
        </a:spcBef>
        <a:buFont typeface="Arial" pitchFamily="34" charset="0"/>
        <a:buChar char="•"/>
        <a:defRPr sz="8800" kern="1200">
          <a:solidFill>
            <a:schemeClr val="tx1"/>
          </a:solidFill>
          <a:latin typeface="+mn-lt"/>
          <a:ea typeface="+mn-ea"/>
          <a:cs typeface="+mn-cs"/>
        </a:defRPr>
      </a:lvl1pPr>
      <a:lvl2pPr marL="2037704" indent="-783732" algn="l" defTabSz="2507943" rtl="0" eaLnBrk="1" latinLnBrk="0" hangingPunct="1">
        <a:spcBef>
          <a:spcPct val="20000"/>
        </a:spcBef>
        <a:buFont typeface="Arial" pitchFamily="34" charset="0"/>
        <a:buChar char="–"/>
        <a:defRPr sz="7700" kern="1200">
          <a:solidFill>
            <a:schemeClr val="tx1"/>
          </a:solidFill>
          <a:latin typeface="+mn-lt"/>
          <a:ea typeface="+mn-ea"/>
          <a:cs typeface="+mn-cs"/>
        </a:defRPr>
      </a:lvl2pPr>
      <a:lvl3pPr marL="3134929" indent="-626986" algn="l" defTabSz="2507943" rtl="0" eaLnBrk="1" latinLnBrk="0" hangingPunct="1">
        <a:spcBef>
          <a:spcPct val="20000"/>
        </a:spcBef>
        <a:buFont typeface="Arial" pitchFamily="34" charset="0"/>
        <a:buChar char="•"/>
        <a:defRPr sz="6600" kern="1200">
          <a:solidFill>
            <a:schemeClr val="tx1"/>
          </a:solidFill>
          <a:latin typeface="+mn-lt"/>
          <a:ea typeface="+mn-ea"/>
          <a:cs typeface="+mn-cs"/>
        </a:defRPr>
      </a:lvl3pPr>
      <a:lvl4pPr marL="4388901"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4pPr>
      <a:lvl5pPr marL="5642872"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p:bodyStyle>
    <p:other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7" name="Rectangle 36"/>
          <p:cNvSpPr/>
          <p:nvPr userDrawn="1"/>
        </p:nvSpPr>
        <p:spPr>
          <a:xfrm rot="10800000">
            <a:off x="-2" y="15922872"/>
            <a:ext cx="27432001" cy="536328"/>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14"/>
          <p:cNvSpPr txBox="1">
            <a:spLocks noChangeArrowheads="1"/>
          </p:cNvSpPr>
          <p:nvPr/>
        </p:nvSpPr>
        <p:spPr bwMode="auto">
          <a:xfrm>
            <a:off x="898050" y="16116300"/>
            <a:ext cx="1571625" cy="188840"/>
          </a:xfrm>
          <a:prstGeom prst="rect">
            <a:avLst/>
          </a:prstGeom>
          <a:noFill/>
          <a:ln w="9525">
            <a:noFill/>
            <a:miter lim="800000"/>
            <a:headEnd/>
            <a:tailEnd/>
          </a:ln>
          <a:effectLst/>
        </p:spPr>
        <p:txBody>
          <a:bodyPr lIns="52150" tIns="26070" rIns="52150" bIns="26070">
            <a:spAutoFit/>
          </a:bodyPr>
          <a:lstStyle/>
          <a:p>
            <a:pPr eaLnBrk="0" hangingPunct="0">
              <a:lnSpc>
                <a:spcPct val="65000"/>
              </a:lnSpc>
              <a:spcBef>
                <a:spcPct val="50000"/>
              </a:spcBef>
              <a:defRPr/>
            </a:pPr>
            <a:r>
              <a:rPr lang="en-US" sz="3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600" b="1" dirty="0">
                <a:solidFill>
                  <a:schemeClr val="bg1">
                    <a:lumMod val="75000"/>
                  </a:schemeClr>
                </a:solidFill>
                <a:latin typeface="Arial" charset="0"/>
              </a:rPr>
              <a:t>www.PosterPresentations.com</a:t>
            </a:r>
          </a:p>
        </p:txBody>
      </p:sp>
      <p:grpSp>
        <p:nvGrpSpPr>
          <p:cNvPr id="56" name="Group 55"/>
          <p:cNvGrpSpPr>
            <a:grpSpLocks noChangeAspect="1"/>
          </p:cNvGrpSpPr>
          <p:nvPr userDrawn="1"/>
        </p:nvGrpSpPr>
        <p:grpSpPr>
          <a:xfrm>
            <a:off x="27893171" y="11218"/>
            <a:ext cx="6632760" cy="16447982"/>
            <a:chOff x="36782324" y="0"/>
            <a:chExt cx="11062139" cy="27432000"/>
          </a:xfrm>
        </p:grpSpPr>
        <p:sp>
          <p:nvSpPr>
            <p:cNvPr id="57" name="Rectangle 56"/>
            <p:cNvSpPr/>
            <p:nvPr userDrawn="1"/>
          </p:nvSpPr>
          <p:spPr>
            <a:xfrm>
              <a:off x="36782324" y="0"/>
              <a:ext cx="11062139"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2800" b="1" spc="600" dirty="0">
                  <a:solidFill>
                    <a:schemeClr val="bg1"/>
                  </a:solidFill>
                  <a:latin typeface="Trebuchet MS" pitchFamily="34" charset="0"/>
                </a:rPr>
                <a:t>QUICK START (cont.)</a:t>
              </a:r>
            </a:p>
            <a:p>
              <a:pPr algn="ctr"/>
              <a:endParaRPr lang="en-US" sz="2400" b="1" baseline="0" dirty="0">
                <a:solidFill>
                  <a:schemeClr val="bg1"/>
                </a:solidFill>
                <a:latin typeface="Trebuchet MS" pitchFamily="34" charset="0"/>
              </a:endParaRPr>
            </a:p>
            <a:p>
              <a:pPr algn="ctr"/>
              <a:r>
                <a:rPr lang="en-US" sz="18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1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1400" b="0" baseline="0" dirty="0">
                <a:solidFill>
                  <a:schemeClr val="bg1">
                    <a:lumMod val="75000"/>
                  </a:schemeClr>
                </a:solidFill>
                <a:latin typeface="Trebuchet MS" pitchFamily="34" charset="0"/>
              </a:endParaRPr>
            </a:p>
            <a:p>
              <a:pPr marL="0" indent="0" algn="l" defTabSz="114300"/>
              <a:endParaRPr lang="en-US" sz="1400" b="0" baseline="0" dirty="0">
                <a:solidFill>
                  <a:schemeClr val="bg1">
                    <a:lumMod val="75000"/>
                  </a:schemeClr>
                </a:solidFill>
                <a:latin typeface="Trebuchet MS" pitchFamily="34" charset="0"/>
              </a:endParaRPr>
            </a:p>
            <a:p>
              <a:pPr marL="0" indent="0" algn="l" defTabSz="114300"/>
              <a:endParaRPr lang="en-US" sz="1400" b="0" baseline="0" dirty="0">
                <a:solidFill>
                  <a:schemeClr val="bg1">
                    <a:lumMod val="75000"/>
                  </a:schemeClr>
                </a:solidFill>
                <a:latin typeface="Trebuchet MS" pitchFamily="34" charset="0"/>
              </a:endParaRPr>
            </a:p>
            <a:p>
              <a:pPr marL="0" indent="0" algn="l" defTabSz="114300"/>
              <a:endParaRPr lang="en-US" sz="1400" b="0" baseline="0" dirty="0">
                <a:solidFill>
                  <a:schemeClr val="bg1">
                    <a:lumMod val="75000"/>
                  </a:schemeClr>
                </a:solidFill>
                <a:latin typeface="Trebuchet MS" pitchFamily="34" charset="0"/>
              </a:endParaRPr>
            </a:p>
            <a:p>
              <a:pPr marL="0" indent="0" algn="l" defTabSz="114300"/>
              <a:endParaRPr lang="en-US" sz="1400" b="0" baseline="0" dirty="0">
                <a:solidFill>
                  <a:schemeClr val="bg1">
                    <a:lumMod val="75000"/>
                  </a:schemeClr>
                </a:solidFill>
                <a:latin typeface="Trebuchet MS" pitchFamily="34" charset="0"/>
              </a:endParaRPr>
            </a:p>
            <a:p>
              <a:pPr marL="0" indent="0" algn="l" defTabSz="114300"/>
              <a:endParaRPr lang="en-US" sz="1400" b="0" baseline="0" dirty="0">
                <a:solidFill>
                  <a:schemeClr val="bg1">
                    <a:lumMod val="75000"/>
                  </a:schemeClr>
                </a:solidFill>
                <a:latin typeface="Trebuchet MS" pitchFamily="34" charset="0"/>
              </a:endParaRPr>
            </a:p>
            <a:p>
              <a:pPr marL="0" indent="0" algn="l" defTabSz="114300"/>
              <a:endParaRPr lang="en-US" sz="1400" b="0" baseline="0" dirty="0">
                <a:solidFill>
                  <a:schemeClr val="bg1">
                    <a:lumMod val="75000"/>
                  </a:schemeClr>
                </a:solidFill>
                <a:latin typeface="Trebuchet MS" pitchFamily="34" charset="0"/>
              </a:endParaRPr>
            </a:p>
            <a:p>
              <a:pPr marL="0" indent="0" algn="l" defTabSz="114300"/>
              <a:r>
                <a:rPr lang="en-US" sz="1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1400" b="0" baseline="0" dirty="0">
                <a:solidFill>
                  <a:schemeClr val="bg1">
                    <a:lumMod val="75000"/>
                  </a:schemeClr>
                </a:solidFill>
                <a:latin typeface="Trebuchet MS" pitchFamily="34" charset="0"/>
              </a:endParaRPr>
            </a:p>
            <a:p>
              <a:pPr algn="ctr"/>
              <a:r>
                <a:rPr lang="en-US" sz="1800" b="1" baseline="0" dirty="0">
                  <a:solidFill>
                    <a:srgbClr val="FFC000"/>
                  </a:solidFill>
                  <a:latin typeface="Trebuchet MS" pitchFamily="34" charset="0"/>
                </a:rPr>
                <a:t>How to add Text</a:t>
              </a:r>
            </a:p>
            <a:p>
              <a:pPr marL="1730375" lvl="2" indent="0" algn="l" defTabSz="114300"/>
              <a:r>
                <a:rPr lang="en-US" sz="1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1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1400" b="0" baseline="0" dirty="0">
                  <a:solidFill>
                    <a:schemeClr val="bg1">
                      <a:lumMod val="75000"/>
                    </a:schemeClr>
                  </a:solidFill>
                  <a:latin typeface="Trebuchet MS" pitchFamily="34" charset="0"/>
                </a:rPr>
                <a:t> </a:t>
              </a:r>
              <a:r>
                <a:rPr kumimoji="0" lang="en-US" sz="18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1400" b="0" baseline="0" dirty="0">
                <a:solidFill>
                  <a:schemeClr val="bg1">
                    <a:lumMod val="75000"/>
                  </a:schemeClr>
                </a:solidFill>
                <a:latin typeface="Trebuchet MS" pitchFamily="34" charset="0"/>
              </a:endParaRPr>
            </a:p>
            <a:p>
              <a:pPr marL="1518341" lvl="2" indent="0" algn="l" defTabSz="114300"/>
              <a:endParaRPr lang="en-US" sz="1400" b="0" baseline="0" dirty="0">
                <a:solidFill>
                  <a:schemeClr val="bg1">
                    <a:lumMod val="75000"/>
                  </a:schemeClr>
                </a:solidFill>
                <a:latin typeface="Trebuchet MS" pitchFamily="34" charset="0"/>
              </a:endParaRPr>
            </a:p>
            <a:p>
              <a:pPr algn="ctr"/>
              <a:r>
                <a:rPr lang="en-US" sz="1800" b="1" baseline="0" dirty="0">
                  <a:solidFill>
                    <a:srgbClr val="FFC000"/>
                  </a:solidFill>
                  <a:latin typeface="Trebuchet MS" pitchFamily="34" charset="0"/>
                </a:rPr>
                <a:t>How to add Tables</a:t>
              </a:r>
            </a:p>
            <a:p>
              <a:pPr marL="971550" lvl="1" indent="0" algn="l" defTabSz="114300"/>
              <a:r>
                <a:rPr lang="en-US" sz="1400" b="0" baseline="0" dirty="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1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1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0" baseline="0" dirty="0">
                <a:solidFill>
                  <a:schemeClr val="bg1">
                    <a:lumMod val="75000"/>
                  </a:schemeClr>
                </a:solidFill>
                <a:latin typeface="Trebuchet MS"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8" name="Object 57"/>
            <p:cNvGraphicFramePr>
              <a:graphicFrameLocks noChangeAspect="1"/>
            </p:cNvGraphicFramePr>
            <p:nvPr userDrawn="1">
              <p:extLst>
                <p:ext uri="{D42A27DB-BD31-4B8C-83A1-F6EECF244321}">
                  <p14:modId xmlns:p14="http://schemas.microsoft.com/office/powerpoint/2010/main" val="2202219233"/>
                </p:ext>
              </p:extLst>
            </p:nvPr>
          </p:nvGraphicFramePr>
          <p:xfrm>
            <a:off x="39540164" y="3976767"/>
            <a:ext cx="5586150" cy="1716939"/>
          </p:xfrm>
          <a:graphic>
            <a:graphicData uri="http://schemas.openxmlformats.org/presentationml/2006/ole">
              <mc:AlternateContent xmlns:mc="http://schemas.openxmlformats.org/markup-compatibility/2006">
                <mc:Choice xmlns:v="urn:schemas-microsoft-com:vml" Requires="v">
                  <p:oleObj spid="_x0000_s3074" name="Image" r:id="rId4" imgW="4571280" imgH="1688760" progId="Photoshop.Image.13">
                    <p:embed/>
                  </p:oleObj>
                </mc:Choice>
                <mc:Fallback>
                  <p:oleObj name="Image" r:id="rId4" imgW="4571280" imgH="1688760" progId="Photoshop.Image.13">
                    <p:embed/>
                    <p:pic>
                      <p:nvPicPr>
                        <p:cNvPr id="58" name="Object 57"/>
                        <p:cNvPicPr/>
                        <p:nvPr/>
                      </p:nvPicPr>
                      <p:blipFill>
                        <a:blip r:embed="rId5"/>
                        <a:stretch>
                          <a:fillRect/>
                        </a:stretch>
                      </p:blipFill>
                      <p:spPr>
                        <a:xfrm>
                          <a:off x="39540164" y="3976767"/>
                          <a:ext cx="5586150" cy="1716939"/>
                        </a:xfrm>
                        <a:prstGeom prst="rect">
                          <a:avLst/>
                        </a:prstGeom>
                      </p:spPr>
                    </p:pic>
                  </p:oleObj>
                </mc:Fallback>
              </mc:AlternateContent>
            </a:graphicData>
          </a:graphic>
        </p:graphicFrame>
        <p:pic>
          <p:nvPicPr>
            <p:cNvPr id="59" name="Picture 58"/>
            <p:cNvPicPr>
              <a:picLocks noChangeAspect="1"/>
            </p:cNvPicPr>
            <p:nvPr userDrawn="1"/>
          </p:nvPicPr>
          <p:blipFill>
            <a:blip r:embed="rId6"/>
            <a:stretch>
              <a:fillRect/>
            </a:stretch>
          </p:blipFill>
          <p:spPr>
            <a:xfrm>
              <a:off x="37296876" y="8347566"/>
              <a:ext cx="2969584" cy="1140240"/>
            </a:xfrm>
            <a:prstGeom prst="rect">
              <a:avLst/>
            </a:prstGeom>
            <a:ln>
              <a:noFill/>
            </a:ln>
          </p:spPr>
        </p:pic>
        <p:graphicFrame>
          <p:nvGraphicFramePr>
            <p:cNvPr id="60" name="Object 59"/>
            <p:cNvGraphicFramePr>
              <a:graphicFrameLocks noChangeAspect="1"/>
            </p:cNvGraphicFramePr>
            <p:nvPr userDrawn="1">
              <p:extLst>
                <p:ext uri="{D42A27DB-BD31-4B8C-83A1-F6EECF244321}">
                  <p14:modId xmlns:p14="http://schemas.microsoft.com/office/powerpoint/2010/main" val="1613568671"/>
                </p:ext>
              </p:extLst>
            </p:nvPr>
          </p:nvGraphicFramePr>
          <p:xfrm>
            <a:off x="37524683" y="12604371"/>
            <a:ext cx="1482265" cy="825421"/>
          </p:xfrm>
          <a:graphic>
            <a:graphicData uri="http://schemas.openxmlformats.org/presentationml/2006/ole">
              <mc:AlternateContent xmlns:mc="http://schemas.openxmlformats.org/markup-compatibility/2006">
                <mc:Choice xmlns:v="urn:schemas-microsoft-com:vml" Requires="v">
                  <p:oleObj spid="_x0000_s3075" name="Image" r:id="rId7" imgW="1574280" imgH="1053720" progId="Photoshop.Image.13">
                    <p:embed/>
                  </p:oleObj>
                </mc:Choice>
                <mc:Fallback>
                  <p:oleObj name="Image" r:id="rId7" imgW="1574280" imgH="1053720" progId="Photoshop.Image.13">
                    <p:embed/>
                    <p:pic>
                      <p:nvPicPr>
                        <p:cNvPr id="60" name="Object 59"/>
                        <p:cNvPicPr/>
                        <p:nvPr/>
                      </p:nvPicPr>
                      <p:blipFill>
                        <a:blip r:embed="rId8"/>
                        <a:stretch>
                          <a:fillRect/>
                        </a:stretch>
                      </p:blipFill>
                      <p:spPr>
                        <a:xfrm>
                          <a:off x="37524683" y="12604371"/>
                          <a:ext cx="1482265" cy="825421"/>
                        </a:xfrm>
                        <a:prstGeom prst="rect">
                          <a:avLst/>
                        </a:prstGeom>
                      </p:spPr>
                    </p:pic>
                  </p:oleObj>
                </mc:Fallback>
              </mc:AlternateContent>
            </a:graphicData>
          </a:graphic>
        </p:graphicFrame>
        <p:grpSp>
          <p:nvGrpSpPr>
            <p:cNvPr id="61" name="Group 60"/>
            <p:cNvGrpSpPr/>
            <p:nvPr userDrawn="1"/>
          </p:nvGrpSpPr>
          <p:grpSpPr>
            <a:xfrm>
              <a:off x="37163426" y="23152352"/>
              <a:ext cx="10354213" cy="1052915"/>
              <a:chOff x="31687960" y="29635357"/>
              <a:chExt cx="9771399" cy="1090622"/>
            </a:xfrm>
          </p:grpSpPr>
          <p:sp>
            <p:nvSpPr>
              <p:cNvPr id="63" name="Rounded Rectangle 62"/>
              <p:cNvSpPr/>
              <p:nvPr userDrawn="1"/>
            </p:nvSpPr>
            <p:spPr>
              <a:xfrm>
                <a:off x="31687960" y="29635357"/>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31813900" y="29733687"/>
                <a:ext cx="914401" cy="914399"/>
              </a:xfrm>
              <a:prstGeom prst="rect">
                <a:avLst/>
              </a:prstGeom>
              <a:noFill/>
              <a:ln>
                <a:noFill/>
              </a:ln>
            </p:spPr>
          </p:pic>
          <p:sp>
            <p:nvSpPr>
              <p:cNvPr id="65" name="TextBox 64"/>
              <p:cNvSpPr txBox="1"/>
              <p:nvPr userDrawn="1"/>
            </p:nvSpPr>
            <p:spPr>
              <a:xfrm>
                <a:off x="32788169" y="29700257"/>
                <a:ext cx="8671190" cy="903879"/>
              </a:xfrm>
              <a:prstGeom prst="rect">
                <a:avLst/>
              </a:prstGeom>
              <a:noFill/>
              <a:ln>
                <a:noFill/>
              </a:ln>
            </p:spPr>
            <p:txBody>
              <a:bodyPr wrap="square" rtlCol="0">
                <a:spAutoFit/>
              </a:bodyPr>
              <a:lstStyle/>
              <a:p>
                <a:r>
                  <a:rPr lang="en-US" sz="1400" dirty="0">
                    <a:solidFill>
                      <a:schemeClr val="tx2"/>
                    </a:solidFill>
                    <a:latin typeface="Trebuchet MS" pitchFamily="34" charset="0"/>
                  </a:rPr>
                  <a:t>Student</a:t>
                </a:r>
                <a:r>
                  <a:rPr lang="en-US" sz="1400" baseline="0" dirty="0">
                    <a:solidFill>
                      <a:schemeClr val="tx2"/>
                    </a:solidFill>
                    <a:latin typeface="Trebuchet MS" pitchFamily="34" charset="0"/>
                  </a:rPr>
                  <a:t> discounts are available on our </a:t>
                </a:r>
                <a:r>
                  <a:rPr lang="en-US" sz="1400" baseline="0" dirty="0" err="1">
                    <a:solidFill>
                      <a:schemeClr val="tx2"/>
                    </a:solidFill>
                    <a:latin typeface="Trebuchet MS" pitchFamily="34" charset="0"/>
                  </a:rPr>
                  <a:t>Facebook</a:t>
                </a:r>
                <a:r>
                  <a:rPr lang="en-US" sz="1400" baseline="0" dirty="0">
                    <a:solidFill>
                      <a:schemeClr val="tx2"/>
                    </a:solidFill>
                    <a:latin typeface="Trebuchet MS" pitchFamily="34" charset="0"/>
                  </a:rPr>
                  <a:t> page.</a:t>
                </a:r>
                <a:br>
                  <a:rPr lang="en-US" sz="1400" baseline="0" dirty="0">
                    <a:solidFill>
                      <a:schemeClr val="tx2"/>
                    </a:solidFill>
                    <a:latin typeface="Trebuchet MS" pitchFamily="34" charset="0"/>
                  </a:rPr>
                </a:br>
                <a:r>
                  <a:rPr lang="en-US" sz="1400" baseline="0" dirty="0">
                    <a:solidFill>
                      <a:schemeClr val="tx2"/>
                    </a:solidFill>
                    <a:latin typeface="Trebuchet MS" pitchFamily="34" charset="0"/>
                  </a:rPr>
                  <a:t>Go to </a:t>
                </a:r>
                <a:r>
                  <a:rPr lang="en-US" sz="1400" u="sng" baseline="0" dirty="0">
                    <a:solidFill>
                      <a:schemeClr val="tx2"/>
                    </a:solidFill>
                    <a:latin typeface="Trebuchet MS" pitchFamily="34" charset="0"/>
                  </a:rPr>
                  <a:t>PosterPresentations.com</a:t>
                </a:r>
                <a:r>
                  <a:rPr lang="en-US" sz="1400" baseline="0" dirty="0">
                    <a:solidFill>
                      <a:schemeClr val="tx2"/>
                    </a:solidFill>
                    <a:latin typeface="Trebuchet MS" pitchFamily="34" charset="0"/>
                  </a:rPr>
                  <a:t> and click on the FB icon. </a:t>
                </a:r>
                <a:endParaRPr lang="en-US" sz="1400" dirty="0">
                  <a:solidFill>
                    <a:schemeClr val="tx2"/>
                  </a:solidFill>
                  <a:latin typeface="Trebuchet MS" pitchFamily="34" charset="0"/>
                </a:endParaRPr>
              </a:p>
            </p:txBody>
          </p:sp>
        </p:grpSp>
      </p:grpSp>
      <p:grpSp>
        <p:nvGrpSpPr>
          <p:cNvPr id="44" name="Group 43"/>
          <p:cNvGrpSpPr>
            <a:grpSpLocks noChangeAspect="1"/>
          </p:cNvGrpSpPr>
          <p:nvPr userDrawn="1"/>
        </p:nvGrpSpPr>
        <p:grpSpPr>
          <a:xfrm>
            <a:off x="-7233765" y="3"/>
            <a:ext cx="6608534" cy="16459197"/>
            <a:chOff x="-11220550" y="-1"/>
            <a:chExt cx="11014226" cy="27432000"/>
          </a:xfrm>
        </p:grpSpPr>
        <p:sp>
          <p:nvSpPr>
            <p:cNvPr id="45" name="Rectangle 44"/>
            <p:cNvSpPr/>
            <p:nvPr/>
          </p:nvSpPr>
          <p:spPr>
            <a:xfrm>
              <a:off x="-11216136" y="-1"/>
              <a:ext cx="11009812"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1800" b="1" spc="0" dirty="0">
                  <a:solidFill>
                    <a:srgbClr val="FF0000"/>
                  </a:solidFill>
                  <a:latin typeface="Trebuchet MS" pitchFamily="34" charset="0"/>
                </a:rPr>
                <a:t>(—THIS SIDEBAR DOES NOT PRINT—)</a:t>
              </a:r>
              <a:endParaRPr lang="en-US" sz="1800" b="1" spc="600" dirty="0">
                <a:solidFill>
                  <a:schemeClr val="bg1"/>
                </a:solidFill>
                <a:latin typeface="Trebuchet MS" pitchFamily="34" charset="0"/>
              </a:endParaRPr>
            </a:p>
            <a:p>
              <a:pPr algn="ctr"/>
              <a:r>
                <a:rPr lang="en-US" sz="2400" b="1" spc="600" dirty="0">
                  <a:solidFill>
                    <a:schemeClr val="bg1"/>
                  </a:solidFill>
                  <a:latin typeface="Trebuchet MS" pitchFamily="34" charset="0"/>
                </a:rPr>
                <a:t>DESIGN</a:t>
              </a:r>
              <a:r>
                <a:rPr lang="en-US" sz="2400" b="1" spc="600" baseline="0" dirty="0">
                  <a:solidFill>
                    <a:schemeClr val="bg1"/>
                  </a:solidFill>
                  <a:latin typeface="Trebuchet MS" pitchFamily="34" charset="0"/>
                </a:rPr>
                <a:t> </a:t>
              </a:r>
              <a:r>
                <a:rPr lang="en-US" sz="2400" b="1" spc="600" dirty="0">
                  <a:solidFill>
                    <a:schemeClr val="bg1"/>
                  </a:solidFill>
                  <a:latin typeface="Trebuchet MS" pitchFamily="34" charset="0"/>
                </a:rPr>
                <a:t>GUIDE</a:t>
              </a:r>
            </a:p>
            <a:p>
              <a:pPr algn="ctr"/>
              <a:r>
                <a:rPr lang="en-US" sz="1000" b="1" dirty="0">
                  <a:latin typeface="Trebuchet MS" pitchFamily="34" charset="0"/>
                </a:rPr>
                <a:t> </a:t>
              </a:r>
            </a:p>
            <a:p>
              <a:pPr defTabSz="3765639"/>
              <a:r>
                <a:rPr lang="en-US" sz="1600" i="0" dirty="0">
                  <a:latin typeface="Trebuchet MS" pitchFamily="34" charset="0"/>
                </a:rPr>
                <a:t>This PowerPoint</a:t>
              </a:r>
              <a:r>
                <a:rPr lang="en-US" sz="1600" i="0" baseline="0" dirty="0">
                  <a:latin typeface="Trebuchet MS" pitchFamily="34" charset="0"/>
                </a:rPr>
                <a:t> </a:t>
              </a:r>
              <a:r>
                <a:rPr lang="en-US" sz="1600" i="0" dirty="0">
                  <a:latin typeface="Trebuchet MS" pitchFamily="34" charset="0"/>
                </a:rPr>
                <a:t>2007 template produces</a:t>
              </a:r>
              <a:r>
                <a:rPr lang="en-US" sz="1600" i="0" baseline="0" dirty="0">
                  <a:latin typeface="Trebuchet MS" pitchFamily="34" charset="0"/>
                </a:rPr>
                <a:t> </a:t>
              </a:r>
              <a:r>
                <a:rPr lang="en-US" sz="1600" i="0" dirty="0">
                  <a:latin typeface="Trebuchet MS" pitchFamily="34" charset="0"/>
                </a:rPr>
                <a:t>a 36”x60” presentation poster. </a:t>
              </a:r>
              <a:r>
                <a:rPr lang="en-US" sz="1600" dirty="0">
                  <a:latin typeface="Trebuchet MS" pitchFamily="34" charset="0"/>
                </a:rPr>
                <a:t>You</a:t>
              </a:r>
              <a:r>
                <a:rPr lang="en-US" sz="1600" baseline="0" dirty="0">
                  <a:latin typeface="Trebuchet MS" pitchFamily="34" charset="0"/>
                </a:rPr>
                <a:t> can u</a:t>
              </a:r>
              <a:r>
                <a:rPr lang="en-US" sz="1600" dirty="0">
                  <a:latin typeface="Trebuchet MS" pitchFamily="34" charset="0"/>
                </a:rPr>
                <a:t>se</a:t>
              </a:r>
              <a:r>
                <a:rPr lang="en-US" sz="1600" baseline="0" dirty="0">
                  <a:latin typeface="Trebuchet MS" pitchFamily="34" charset="0"/>
                </a:rPr>
                <a:t> it to create your research poster and </a:t>
              </a:r>
              <a:r>
                <a:rPr lang="en-US" sz="1600" dirty="0">
                  <a:latin typeface="Trebuchet MS" pitchFamily="34" charset="0"/>
                </a:rPr>
                <a:t>save valuable time placing titles, subtitles,</a:t>
              </a:r>
              <a:r>
                <a:rPr lang="en-US" sz="1600" baseline="0" dirty="0">
                  <a:latin typeface="Trebuchet MS" pitchFamily="34" charset="0"/>
                </a:rPr>
                <a:t> text, and graphics</a:t>
              </a:r>
              <a:r>
                <a:rPr lang="en-US" sz="1600" dirty="0">
                  <a:latin typeface="Trebuchet MS" pitchFamily="34" charset="0"/>
                </a:rPr>
                <a:t>. </a:t>
              </a:r>
            </a:p>
            <a:p>
              <a:pPr defTabSz="3765639"/>
              <a:r>
                <a:rPr lang="en-US" sz="1000" dirty="0">
                  <a:latin typeface="Trebuchet MS" pitchFamily="34" charset="0"/>
                </a:rPr>
                <a:t> </a:t>
              </a:r>
            </a:p>
            <a:p>
              <a:pPr defTabSz="4389219"/>
              <a:r>
                <a:rPr lang="en-US" sz="1600" dirty="0">
                  <a:latin typeface="Trebuchet MS" pitchFamily="34" charset="0"/>
                </a:rPr>
                <a:t>We provide a series of online answer your poster production questions. To view our template tutorials, go online to </a:t>
              </a:r>
              <a:r>
                <a:rPr lang="en-US" sz="1600" b="1" dirty="0">
                  <a:solidFill>
                    <a:srgbClr val="FFC000"/>
                  </a:solidFill>
                  <a:latin typeface="Trebuchet MS" pitchFamily="34" charset="0"/>
                </a:rPr>
                <a:t>PosterPresentations.com</a:t>
              </a:r>
              <a:r>
                <a:rPr lang="en-US" sz="1600" b="1" dirty="0">
                  <a:solidFill>
                    <a:schemeClr val="bg1"/>
                  </a:solidFill>
                  <a:latin typeface="Trebuchet MS" pitchFamily="34" charset="0"/>
                </a:rPr>
                <a:t> </a:t>
              </a:r>
              <a:r>
                <a:rPr lang="en-US" sz="1600" dirty="0">
                  <a:solidFill>
                    <a:schemeClr val="bg1"/>
                  </a:solidFill>
                  <a:latin typeface="Trebuchet MS" pitchFamily="34" charset="0"/>
                </a:rPr>
                <a:t>and click on HELP DESK.</a:t>
              </a:r>
            </a:p>
            <a:p>
              <a:pPr defTabSz="4389219"/>
              <a:r>
                <a:rPr lang="en-US" sz="1000" dirty="0">
                  <a:latin typeface="Trebuchet MS" pitchFamily="34" charset="0"/>
                </a:rPr>
                <a:t> </a:t>
              </a:r>
            </a:p>
            <a:p>
              <a:pPr defTabSz="4389219"/>
              <a:r>
                <a:rPr lang="en-US" sz="1600" dirty="0">
                  <a:solidFill>
                    <a:schemeClr val="bg1"/>
                  </a:solidFill>
                  <a:latin typeface="Trebuchet MS" pitchFamily="34" charset="0"/>
                </a:rPr>
                <a:t>When</a:t>
              </a:r>
              <a:r>
                <a:rPr lang="en-US" sz="1600" baseline="0" dirty="0">
                  <a:solidFill>
                    <a:schemeClr val="bg1"/>
                  </a:solidFill>
                  <a:latin typeface="Trebuchet MS" pitchFamily="34" charset="0"/>
                </a:rPr>
                <a:t> you are ready to</a:t>
              </a:r>
              <a:r>
                <a:rPr lang="en-US" sz="1600" dirty="0">
                  <a:solidFill>
                    <a:schemeClr val="bg1"/>
                  </a:solidFill>
                  <a:latin typeface="Trebuchet MS" pitchFamily="34" charset="0"/>
                </a:rPr>
                <a:t> </a:t>
              </a:r>
              <a:r>
                <a:rPr lang="en-US" sz="1600" baseline="0" dirty="0">
                  <a:solidFill>
                    <a:schemeClr val="bg1"/>
                  </a:solidFill>
                  <a:latin typeface="Trebuchet MS" pitchFamily="34" charset="0"/>
                </a:rPr>
                <a:t> print your poster</a:t>
              </a:r>
              <a:r>
                <a:rPr lang="en-US" sz="1600" dirty="0">
                  <a:solidFill>
                    <a:schemeClr val="bg1"/>
                  </a:solidFill>
                  <a:latin typeface="Trebuchet MS" pitchFamily="34" charset="0"/>
                </a:rPr>
                <a:t>,</a:t>
              </a:r>
              <a:r>
                <a:rPr lang="en-US" sz="1600" baseline="0" dirty="0">
                  <a:solidFill>
                    <a:schemeClr val="bg1"/>
                  </a:solidFill>
                  <a:latin typeface="Trebuchet MS" pitchFamily="34" charset="0"/>
                </a:rPr>
                <a:t> go online to </a:t>
              </a:r>
              <a:r>
                <a:rPr lang="en-US" sz="1600" b="0" dirty="0">
                  <a:solidFill>
                    <a:schemeClr val="bg1"/>
                  </a:solidFill>
                  <a:latin typeface="Trebuchet MS" pitchFamily="34" charset="0"/>
                </a:rPr>
                <a:t>PosterPresentations.com</a:t>
              </a:r>
              <a:br>
                <a:rPr lang="en-US" sz="1600" dirty="0">
                  <a:solidFill>
                    <a:schemeClr val="bg1"/>
                  </a:solidFill>
                  <a:latin typeface="Trebuchet MS" pitchFamily="34" charset="0"/>
                </a:rPr>
              </a:br>
              <a:r>
                <a:rPr lang="en-US" sz="1000" dirty="0">
                  <a:solidFill>
                    <a:schemeClr val="bg1"/>
                  </a:solidFill>
                  <a:latin typeface="Trebuchet MS" pitchFamily="34" charset="0"/>
                </a:rPr>
                <a:t> </a:t>
              </a:r>
            </a:p>
            <a:p>
              <a:pPr algn="l" defTabSz="3765639"/>
              <a:r>
                <a:rPr lang="en-US" sz="1600" b="0" dirty="0">
                  <a:solidFill>
                    <a:schemeClr val="bg1"/>
                  </a:solidFill>
                  <a:latin typeface="Trebuchet MS" pitchFamily="34" charset="0"/>
                </a:rPr>
                <a:t>Need</a:t>
              </a:r>
              <a:r>
                <a:rPr lang="en-US" sz="1600" b="0" baseline="0" dirty="0">
                  <a:solidFill>
                    <a:schemeClr val="bg1"/>
                  </a:solidFill>
                  <a:latin typeface="Trebuchet MS" pitchFamily="34" charset="0"/>
                </a:rPr>
                <a:t> assistance? Call us at </a:t>
              </a:r>
              <a:r>
                <a:rPr lang="en-US" sz="1600" b="0" dirty="0">
                  <a:solidFill>
                    <a:srgbClr val="FFC000"/>
                  </a:solidFill>
                  <a:latin typeface="Trebuchet MS" pitchFamily="34" charset="0"/>
                </a:rPr>
                <a:t>1.510.649.3001</a:t>
              </a:r>
            </a:p>
            <a:p>
              <a:pPr algn="l" defTabSz="3765639"/>
              <a:r>
                <a:rPr lang="en-US" sz="1000" b="1" dirty="0">
                  <a:solidFill>
                    <a:srgbClr val="FFFF00"/>
                  </a:solidFill>
                  <a:latin typeface="Trebuchet MS" pitchFamily="34" charset="0"/>
                </a:rPr>
                <a:t> </a:t>
              </a:r>
            </a:p>
            <a:p>
              <a:pPr algn="ctr"/>
              <a:endParaRPr lang="en-US" sz="1400" b="1" dirty="0">
                <a:solidFill>
                  <a:schemeClr val="bg1"/>
                </a:solidFill>
                <a:latin typeface="Trebuchet MS" pitchFamily="34" charset="0"/>
              </a:endParaRPr>
            </a:p>
            <a:p>
              <a:pPr algn="ctr"/>
              <a:r>
                <a:rPr lang="en-US" sz="2400" b="1" spc="600" dirty="0">
                  <a:solidFill>
                    <a:schemeClr val="bg1"/>
                  </a:solidFill>
                  <a:latin typeface="Trebuchet MS" pitchFamily="34" charset="0"/>
                </a:rPr>
                <a:t>QUICK START</a:t>
              </a:r>
            </a:p>
            <a:p>
              <a:pPr algn="ctr"/>
              <a:r>
                <a:rPr lang="en-US" sz="1000" b="1" baseline="0" dirty="0">
                  <a:solidFill>
                    <a:schemeClr val="bg1"/>
                  </a:solidFill>
                  <a:latin typeface="Trebuchet MS" pitchFamily="34" charset="0"/>
                </a:rPr>
                <a:t> </a:t>
              </a:r>
            </a:p>
            <a:p>
              <a:pPr algn="ctr"/>
              <a:r>
                <a:rPr lang="en-US" sz="1800" b="1" baseline="0" dirty="0">
                  <a:solidFill>
                    <a:srgbClr val="FFC000"/>
                  </a:solidFill>
                  <a:latin typeface="Trebuchet MS" pitchFamily="34" charset="0"/>
                </a:rPr>
                <a:t>Zoom in and out</a:t>
              </a:r>
            </a:p>
            <a:p>
              <a:pPr marL="1203325" indent="0" algn="l" defTabSz="850900"/>
              <a:r>
                <a:rPr lang="en-US" sz="1400"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1600" b="0" baseline="0" dirty="0">
                <a:solidFill>
                  <a:schemeClr val="bg1"/>
                </a:solidFill>
                <a:latin typeface="Trebuchet MS" pitchFamily="34" charset="0"/>
              </a:endParaRPr>
            </a:p>
            <a:p>
              <a:pPr algn="ctr"/>
              <a:r>
                <a:rPr lang="en-US" sz="1800" b="1" baseline="0" dirty="0">
                  <a:solidFill>
                    <a:srgbClr val="FFC000"/>
                  </a:solidFill>
                  <a:latin typeface="Trebuchet MS" pitchFamily="34" charset="0"/>
                </a:rPr>
                <a:t>Title, Authors, and Affiliations</a:t>
              </a:r>
            </a:p>
            <a:p>
              <a:pPr algn="l"/>
              <a:r>
                <a:rPr lang="en-US" sz="1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1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r>
                <a:rPr lang="en-US" sz="1000" b="0" spc="0" baseline="0" dirty="0">
                  <a:solidFill>
                    <a:schemeClr val="bg1">
                      <a:lumMod val="75000"/>
                    </a:schemeClr>
                  </a:solidFill>
                  <a:latin typeface="Trebuchet MS" pitchFamily="34" charset="0"/>
                </a:rPr>
                <a:t> </a:t>
              </a:r>
            </a:p>
            <a:p>
              <a:pPr algn="l"/>
              <a:r>
                <a:rPr lang="en-US" sz="1400" b="1" spc="300" baseline="0" dirty="0">
                  <a:solidFill>
                    <a:srgbClr val="FFC000"/>
                  </a:solidFill>
                  <a:latin typeface="Trebuchet MS" pitchFamily="34" charset="0"/>
                </a:rPr>
                <a:t>TIP</a:t>
              </a:r>
              <a:r>
                <a:rPr lang="en-US" sz="1400" b="1" baseline="0" dirty="0">
                  <a:solidFill>
                    <a:srgbClr val="FFC000"/>
                  </a:solidFill>
                  <a:latin typeface="Trebuchet MS" pitchFamily="34" charset="0"/>
                </a:rPr>
                <a:t>: </a:t>
              </a:r>
              <a:r>
                <a:rPr lang="en-US" sz="1400" b="0" baseline="0" dirty="0">
                  <a:solidFill>
                    <a:schemeClr val="bg1">
                      <a:lumMod val="75000"/>
                    </a:schemeClr>
                  </a:solidFill>
                  <a:latin typeface="Trebuchet MS" pitchFamily="34" charset="0"/>
                </a:rPr>
                <a:t>The font size of your title should be bigger than your name(s) and institution name(s).</a:t>
              </a:r>
            </a:p>
            <a:p>
              <a:pPr algn="l"/>
              <a:br>
                <a:rPr lang="en-US" sz="1600" b="1" baseline="0" dirty="0">
                  <a:solidFill>
                    <a:schemeClr val="bg1"/>
                  </a:solidFill>
                  <a:latin typeface="Trebuchet MS" pitchFamily="34" charset="0"/>
                </a:rPr>
              </a:br>
              <a:endParaRPr lang="en-US" sz="1600" b="1" dirty="0">
                <a:solidFill>
                  <a:schemeClr val="bg1"/>
                </a:solidFill>
                <a:latin typeface="Trebuchet MS" pitchFamily="34" charset="0"/>
              </a:endParaRPr>
            </a:p>
            <a:p>
              <a:pPr algn="ctr"/>
              <a:endParaRPr lang="en-US" sz="1600" b="1" dirty="0">
                <a:solidFill>
                  <a:srgbClr val="FFC000"/>
                </a:solidFill>
                <a:latin typeface="Trebuchet MS" pitchFamily="34" charset="0"/>
              </a:endParaRPr>
            </a:p>
            <a:p>
              <a:pPr algn="ctr"/>
              <a:endParaRPr lang="en-US" sz="1600" b="1" dirty="0">
                <a:solidFill>
                  <a:srgbClr val="FFC000"/>
                </a:solidFill>
                <a:latin typeface="Trebuchet MS" pitchFamily="34" charset="0"/>
              </a:endParaRPr>
            </a:p>
            <a:p>
              <a:pPr algn="ctr"/>
              <a:r>
                <a:rPr lang="en-US" sz="1800" b="1" dirty="0">
                  <a:solidFill>
                    <a:srgbClr val="FFC000"/>
                  </a:solidFill>
                  <a:latin typeface="Trebuchet MS" pitchFamily="34" charset="0"/>
                </a:rPr>
                <a:t>Adding Logos</a:t>
              </a:r>
              <a:r>
                <a:rPr lang="en-US" sz="1800" b="1" baseline="0" dirty="0">
                  <a:solidFill>
                    <a:srgbClr val="FFC000"/>
                  </a:solidFill>
                  <a:latin typeface="Trebuchet MS" pitchFamily="34" charset="0"/>
                </a:rPr>
                <a:t> / Seals</a:t>
              </a:r>
            </a:p>
            <a:p>
              <a:pPr algn="l"/>
              <a:r>
                <a:rPr lang="en-US" sz="1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1000" b="0" spc="300" baseline="0" dirty="0">
                <a:solidFill>
                  <a:schemeClr val="bg1">
                    <a:lumMod val="75000"/>
                  </a:schemeClr>
                </a:solidFill>
                <a:latin typeface="Trebuchet MS" pitchFamily="34" charset="0"/>
              </a:endParaRPr>
            </a:p>
            <a:p>
              <a:pPr algn="l"/>
              <a:r>
                <a:rPr lang="en-US" sz="1400" b="1" spc="300" baseline="0" dirty="0">
                  <a:solidFill>
                    <a:srgbClr val="FFC000"/>
                  </a:solidFill>
                  <a:latin typeface="Trebuchet MS" pitchFamily="34" charset="0"/>
                </a:rPr>
                <a:t>TIP:</a:t>
              </a:r>
              <a:r>
                <a:rPr lang="en-US" sz="1400" b="1" spc="0" baseline="0" dirty="0">
                  <a:solidFill>
                    <a:srgbClr val="FFC000"/>
                  </a:solidFill>
                  <a:latin typeface="Trebuchet MS" pitchFamily="34" charset="0"/>
                </a:rPr>
                <a:t> </a:t>
              </a:r>
              <a:r>
                <a:rPr lang="en-US" sz="1400" b="0" baseline="0" dirty="0">
                  <a:solidFill>
                    <a:schemeClr val="bg1">
                      <a:lumMod val="75000"/>
                    </a:schemeClr>
                  </a:solidFill>
                  <a:latin typeface="Trebuchet MS" pitchFamily="34" charset="0"/>
                </a:rPr>
                <a:t>See if your company’s logo is available on our free poster templates page.</a:t>
              </a:r>
            </a:p>
            <a:p>
              <a:pPr algn="l"/>
              <a:endParaRPr lang="en-US" sz="1400" b="0" baseline="0" dirty="0">
                <a:latin typeface="Trebuchet MS" pitchFamily="34" charset="0"/>
              </a:endParaRPr>
            </a:p>
            <a:p>
              <a:pPr algn="ctr"/>
              <a:r>
                <a:rPr lang="en-US" sz="1800" b="1" baseline="0" dirty="0">
                  <a:solidFill>
                    <a:srgbClr val="FFC000"/>
                  </a:solidFill>
                  <a:latin typeface="Trebuchet MS" pitchFamily="34" charset="0"/>
                </a:rPr>
                <a:t>Photographs / Graphics</a:t>
              </a:r>
            </a:p>
            <a:p>
              <a:pPr algn="l" defTabSz="977900"/>
              <a:r>
                <a:rPr lang="en-US" sz="1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400" b="0" spc="0" baseline="0" dirty="0">
                  <a:solidFill>
                    <a:schemeClr val="bg1">
                      <a:lumMod val="75000"/>
                    </a:schemeClr>
                  </a:solidFill>
                  <a:latin typeface="Trebuchet MS" pitchFamily="34" charset="0"/>
                </a:rPr>
                <a:t>disproportionally.</a:t>
              </a:r>
            </a:p>
            <a:p>
              <a:pPr algn="l" defTabSz="977900"/>
              <a:endParaRPr lang="en-US" sz="1400" b="0" baseline="0" dirty="0">
                <a:latin typeface="Trebuchet MS" pitchFamily="34" charset="0"/>
              </a:endParaRPr>
            </a:p>
            <a:p>
              <a:pPr algn="ctr"/>
              <a:endParaRPr lang="en-US" sz="1600" b="1" baseline="0" dirty="0">
                <a:solidFill>
                  <a:srgbClr val="FFC000"/>
                </a:solidFill>
                <a:latin typeface="Trebuchet MS" pitchFamily="34" charset="0"/>
              </a:endParaRPr>
            </a:p>
            <a:p>
              <a:pPr algn="ctr"/>
              <a:endParaRPr lang="en-US" sz="1600" b="1" baseline="0" dirty="0">
                <a:solidFill>
                  <a:srgbClr val="FFC000"/>
                </a:solidFill>
                <a:latin typeface="Trebuchet MS" pitchFamily="34" charset="0"/>
              </a:endParaRPr>
            </a:p>
            <a:p>
              <a:pPr algn="ctr"/>
              <a:endParaRPr lang="en-US" sz="1600" b="1" baseline="0" dirty="0">
                <a:solidFill>
                  <a:srgbClr val="FFC000"/>
                </a:solidFill>
                <a:latin typeface="Trebuchet MS" pitchFamily="34" charset="0"/>
              </a:endParaRPr>
            </a:p>
            <a:p>
              <a:pPr algn="ctr"/>
              <a:endParaRPr lang="en-US" sz="1600" b="1" baseline="0" dirty="0">
                <a:solidFill>
                  <a:srgbClr val="FFC000"/>
                </a:solidFill>
                <a:latin typeface="Trebuchet MS" pitchFamily="34" charset="0"/>
              </a:endParaRPr>
            </a:p>
            <a:p>
              <a:pPr algn="ctr"/>
              <a:endParaRPr lang="en-US" sz="1600" b="1" baseline="0" dirty="0">
                <a:solidFill>
                  <a:srgbClr val="FFC000"/>
                </a:solidFill>
                <a:latin typeface="Trebuchet MS" pitchFamily="34" charset="0"/>
              </a:endParaRPr>
            </a:p>
            <a:p>
              <a:pPr algn="ctr"/>
              <a:endParaRPr lang="en-US" sz="1600" b="1" baseline="0" dirty="0">
                <a:solidFill>
                  <a:srgbClr val="FFC000"/>
                </a:solidFill>
                <a:latin typeface="Trebuchet MS" pitchFamily="34" charset="0"/>
              </a:endParaRPr>
            </a:p>
            <a:p>
              <a:pPr algn="ctr"/>
              <a:r>
                <a:rPr lang="en-US" sz="1800" b="1" baseline="0" dirty="0">
                  <a:solidFill>
                    <a:srgbClr val="FFC000"/>
                  </a:solidFill>
                  <a:latin typeface="Trebuchet MS" pitchFamily="34" charset="0"/>
                </a:rPr>
                <a:t>Image Quality Check</a:t>
              </a:r>
            </a:p>
            <a:p>
              <a:pPr lvl="0" algn="l" defTabSz="977900"/>
              <a:r>
                <a:rPr lang="en-US" sz="1400" b="0" baseline="0" dirty="0">
                  <a:solidFill>
                    <a:schemeClr val="bg1">
                      <a:lumMod val="75000"/>
                    </a:schemeClr>
                  </a:solidFill>
                  <a:latin typeface="Trebuchet MS" pitchFamily="34" charset="0"/>
                </a:rPr>
                <a:t>Zoom in and look at your images at 100% magnification. If they look good they will print well. </a:t>
              </a:r>
              <a:endParaRPr lang="en-US" sz="1600" b="0" dirty="0">
                <a:latin typeface="Trebuchet MS" pitchFamily="34" charset="0"/>
              </a:endParaRPr>
            </a:p>
          </p:txBody>
        </p:sp>
        <p:cxnSp>
          <p:nvCxnSpPr>
            <p:cNvPr id="46" name="Straight Connector 45"/>
            <p:cNvCxnSpPr/>
            <p:nvPr/>
          </p:nvCxnSpPr>
          <p:spPr>
            <a:xfrm>
              <a:off x="-11220550" y="6395410"/>
              <a:ext cx="10999746" cy="27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47" name="Picture 46"/>
            <p:cNvPicPr>
              <a:picLocks noChangeAspect="1"/>
            </p:cNvPicPr>
            <p:nvPr userDrawn="1"/>
          </p:nvPicPr>
          <p:blipFill>
            <a:blip r:embed="rId11"/>
            <a:stretch>
              <a:fillRect/>
            </a:stretch>
          </p:blipFill>
          <p:spPr>
            <a:xfrm>
              <a:off x="-10736023" y="7928687"/>
              <a:ext cx="1597665" cy="1001614"/>
            </a:xfrm>
            <a:prstGeom prst="rect">
              <a:avLst/>
            </a:prstGeom>
          </p:spPr>
        </p:pic>
        <p:pic>
          <p:nvPicPr>
            <p:cNvPr id="48" name="Picture 47"/>
            <p:cNvPicPr>
              <a:picLocks noChangeAspect="1"/>
            </p:cNvPicPr>
            <p:nvPr userDrawn="1"/>
          </p:nvPicPr>
          <p:blipFill>
            <a:blip r:embed="rId12"/>
            <a:stretch>
              <a:fillRect/>
            </a:stretch>
          </p:blipFill>
          <p:spPr>
            <a:xfrm>
              <a:off x="-10736023" y="12354606"/>
              <a:ext cx="9986807" cy="877997"/>
            </a:xfrm>
            <a:prstGeom prst="rect">
              <a:avLst/>
            </a:prstGeom>
          </p:spPr>
        </p:pic>
        <p:grpSp>
          <p:nvGrpSpPr>
            <p:cNvPr id="49" name="Group 48"/>
            <p:cNvGrpSpPr/>
            <p:nvPr userDrawn="1"/>
          </p:nvGrpSpPr>
          <p:grpSpPr>
            <a:xfrm>
              <a:off x="-9844888" y="19920591"/>
              <a:ext cx="7631077" cy="1987421"/>
              <a:chOff x="-4516464" y="11354920"/>
              <a:chExt cx="3516822" cy="1095725"/>
            </a:xfrm>
          </p:grpSpPr>
          <p:grpSp>
            <p:nvGrpSpPr>
              <p:cNvPr id="70" name="Group 69"/>
              <p:cNvGrpSpPr/>
              <p:nvPr userDrawn="1"/>
            </p:nvGrpSpPr>
            <p:grpSpPr>
              <a:xfrm>
                <a:off x="-2783494" y="11354967"/>
                <a:ext cx="624373" cy="894738"/>
                <a:chOff x="-3958698" y="11538812"/>
                <a:chExt cx="779266" cy="1282149"/>
              </a:xfrm>
            </p:grpSpPr>
            <p:pic>
              <p:nvPicPr>
                <p:cNvPr id="76" name="Picture 75"/>
                <p:cNvPicPr>
                  <a:picLocks noChangeAspect="1"/>
                </p:cNvPicPr>
                <p:nvPr userDrawn="1"/>
              </p:nvPicPr>
              <p:blipFill>
                <a:blip r:embed="rId13"/>
                <a:stretch>
                  <a:fillRect/>
                </a:stretch>
              </p:blipFill>
              <p:spPr>
                <a:xfrm>
                  <a:off x="-3948160" y="11538812"/>
                  <a:ext cx="768728" cy="1090753"/>
                </a:xfrm>
                <a:prstGeom prst="rect">
                  <a:avLst/>
                </a:prstGeom>
              </p:spPr>
            </p:pic>
            <p:sp>
              <p:nvSpPr>
                <p:cNvPr id="77" name="TextBox 76"/>
                <p:cNvSpPr txBox="1"/>
                <p:nvPr userDrawn="1"/>
              </p:nvSpPr>
              <p:spPr>
                <a:xfrm>
                  <a:off x="-3958698" y="12577802"/>
                  <a:ext cx="779263" cy="243159"/>
                </a:xfrm>
                <a:prstGeom prst="rect">
                  <a:avLst/>
                </a:prstGeom>
                <a:solidFill>
                  <a:schemeClr val="accent1"/>
                </a:solidFill>
                <a:ln>
                  <a:noFill/>
                </a:ln>
              </p:spPr>
              <p:txBody>
                <a:bodyPr wrap="square" lIns="0" tIns="0" rIns="0" bIns="0" rtlCol="0">
                  <a:spAutoFit/>
                </a:bodyPr>
                <a:lstStyle/>
                <a:p>
                  <a:pPr algn="ctr"/>
                  <a:r>
                    <a:rPr lang="en-US" sz="1200" b="1" dirty="0">
                      <a:solidFill>
                        <a:schemeClr val="tx1"/>
                      </a:solidFill>
                    </a:rPr>
                    <a:t>ORIGINAL</a:t>
                  </a:r>
                </a:p>
              </p:txBody>
            </p:sp>
          </p:grpSp>
          <p:grpSp>
            <p:nvGrpSpPr>
              <p:cNvPr id="71" name="Group 70"/>
              <p:cNvGrpSpPr/>
              <p:nvPr userDrawn="1"/>
            </p:nvGrpSpPr>
            <p:grpSpPr>
              <a:xfrm>
                <a:off x="-2033159" y="11354920"/>
                <a:ext cx="1033517" cy="907668"/>
                <a:chOff x="-2921738" y="11604219"/>
                <a:chExt cx="1420279" cy="1247338"/>
              </a:xfrm>
            </p:grpSpPr>
            <p:pic>
              <p:nvPicPr>
                <p:cNvPr id="74" name="Picture 73"/>
                <p:cNvPicPr>
                  <a:picLocks noChangeAspect="1"/>
                </p:cNvPicPr>
                <p:nvPr userDrawn="1"/>
              </p:nvPicPr>
              <p:blipFill>
                <a:blip r:embed="rId13"/>
                <a:stretch>
                  <a:fillRect/>
                </a:stretch>
              </p:blipFill>
              <p:spPr>
                <a:xfrm>
                  <a:off x="-2921738" y="11604219"/>
                  <a:ext cx="1420279" cy="1029695"/>
                </a:xfrm>
                <a:prstGeom prst="rect">
                  <a:avLst/>
                </a:prstGeom>
              </p:spPr>
            </p:pic>
            <p:sp>
              <p:nvSpPr>
                <p:cNvPr id="75" name="TextBox 74"/>
                <p:cNvSpPr txBox="1"/>
                <p:nvPr userDrawn="1"/>
              </p:nvSpPr>
              <p:spPr>
                <a:xfrm>
                  <a:off x="-2918992" y="12579503"/>
                  <a:ext cx="1417533" cy="272054"/>
                </a:xfrm>
                <a:prstGeom prst="rect">
                  <a:avLst/>
                </a:prstGeom>
                <a:solidFill>
                  <a:srgbClr val="FF0000"/>
                </a:solidFill>
              </p:spPr>
              <p:txBody>
                <a:bodyPr wrap="square" lIns="0" tIns="0" rIns="0" bIns="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72" name="Picture 71"/>
              <p:cNvPicPr>
                <a:picLocks noChangeAspect="1"/>
              </p:cNvPicPr>
              <p:nvPr userDrawn="1"/>
            </p:nvPicPr>
            <p:blipFill>
              <a:blip r:embed="rId14"/>
              <a:stretch>
                <a:fillRect/>
              </a:stretch>
            </p:blipFill>
            <p:spPr>
              <a:xfrm>
                <a:off x="-4516464" y="11354941"/>
                <a:ext cx="1098742" cy="847761"/>
              </a:xfrm>
              <a:prstGeom prst="rect">
                <a:avLst/>
              </a:prstGeom>
            </p:spPr>
          </p:pic>
          <p:sp>
            <p:nvSpPr>
              <p:cNvPr id="73" name="TextBox 72"/>
              <p:cNvSpPr txBox="1"/>
              <p:nvPr userDrawn="1"/>
            </p:nvSpPr>
            <p:spPr>
              <a:xfrm>
                <a:off x="-4471893" y="12252677"/>
                <a:ext cx="1035685" cy="197968"/>
              </a:xfrm>
              <a:prstGeom prst="rect">
                <a:avLst/>
              </a:prstGeom>
              <a:noFill/>
            </p:spPr>
            <p:txBody>
              <a:bodyPr wrap="square" lIns="0" tIns="0" rIns="0" bIns="0" rtlCol="0">
                <a:spAutoFit/>
              </a:bodyPr>
              <a:lstStyle/>
              <a:p>
                <a:pPr algn="ctr"/>
                <a:r>
                  <a:rPr lang="en-US" sz="1400" dirty="0">
                    <a:solidFill>
                      <a:schemeClr val="bg1"/>
                    </a:solidFill>
                  </a:rPr>
                  <a:t>Corner</a:t>
                </a:r>
                <a:r>
                  <a:rPr lang="en-US" sz="1400" baseline="0" dirty="0">
                    <a:solidFill>
                      <a:schemeClr val="bg1"/>
                    </a:solidFill>
                  </a:rPr>
                  <a:t> handles</a:t>
                </a:r>
                <a:endParaRPr lang="en-US" sz="1400" dirty="0">
                  <a:solidFill>
                    <a:schemeClr val="bg1"/>
                  </a:solidFill>
                </a:endParaRPr>
              </a:p>
            </p:txBody>
          </p:sp>
        </p:grpSp>
        <p:grpSp>
          <p:nvGrpSpPr>
            <p:cNvPr id="50" name="Group 49"/>
            <p:cNvGrpSpPr/>
            <p:nvPr userDrawn="1"/>
          </p:nvGrpSpPr>
          <p:grpSpPr>
            <a:xfrm>
              <a:off x="-10453959" y="23717523"/>
              <a:ext cx="9139095" cy="2061267"/>
              <a:chOff x="-4818881" y="13423406"/>
              <a:chExt cx="4211800" cy="1136440"/>
            </a:xfrm>
          </p:grpSpPr>
          <p:graphicFrame>
            <p:nvGraphicFramePr>
              <p:cNvPr id="66" name="Object 65"/>
              <p:cNvGraphicFramePr>
                <a:graphicFrameLocks noChangeAspect="1"/>
              </p:cNvGraphicFramePr>
              <p:nvPr userDrawn="1">
                <p:extLst>
                  <p:ext uri="{D42A27DB-BD31-4B8C-83A1-F6EECF244321}">
                    <p14:modId xmlns:p14="http://schemas.microsoft.com/office/powerpoint/2010/main" val="2097624869"/>
                  </p:ext>
                </p:extLst>
              </p:nvPr>
            </p:nvGraphicFramePr>
            <p:xfrm>
              <a:off x="-4610234" y="13433123"/>
              <a:ext cx="1828800" cy="1117600"/>
            </p:xfrm>
            <a:graphic>
              <a:graphicData uri="http://schemas.openxmlformats.org/presentationml/2006/ole">
                <mc:AlternateContent xmlns:mc="http://schemas.openxmlformats.org/markup-compatibility/2006">
                  <mc:Choice xmlns:v="urn:schemas-microsoft-com:vml" Requires="v">
                    <p:oleObj spid="_x0000_s3076" name="Image" r:id="rId15" imgW="1828440" imgH="1117440" progId="Photoshop.Image.13">
                      <p:embed/>
                    </p:oleObj>
                  </mc:Choice>
                  <mc:Fallback>
                    <p:oleObj name="Image" r:id="rId15" imgW="1828440" imgH="1117440" progId="Photoshop.Image.13">
                      <p:embed/>
                      <p:pic>
                        <p:nvPicPr>
                          <p:cNvPr id="66" name="Object 65"/>
                          <p:cNvPicPr/>
                          <p:nvPr/>
                        </p:nvPicPr>
                        <p:blipFill>
                          <a:blip r:embed="rId16"/>
                          <a:stretch>
                            <a:fillRect/>
                          </a:stretch>
                        </p:blipFill>
                        <p:spPr>
                          <a:xfrm>
                            <a:off x="-4610234" y="13433123"/>
                            <a:ext cx="1828800" cy="1117600"/>
                          </a:xfrm>
                          <a:prstGeom prst="rect">
                            <a:avLst/>
                          </a:prstGeom>
                        </p:spPr>
                      </p:pic>
                    </p:oleObj>
                  </mc:Fallback>
                </mc:AlternateContent>
              </a:graphicData>
            </a:graphic>
          </p:graphicFrame>
          <p:graphicFrame>
            <p:nvGraphicFramePr>
              <p:cNvPr id="67" name="Object 66"/>
              <p:cNvGraphicFramePr>
                <a:graphicFrameLocks noChangeAspect="1"/>
              </p:cNvGraphicFramePr>
              <p:nvPr userDrawn="1">
                <p:extLst>
                  <p:ext uri="{D42A27DB-BD31-4B8C-83A1-F6EECF244321}">
                    <p14:modId xmlns:p14="http://schemas.microsoft.com/office/powerpoint/2010/main" val="1491161796"/>
                  </p:ext>
                </p:extLst>
              </p:nvPr>
            </p:nvGraphicFramePr>
            <p:xfrm>
              <a:off x="-2637523" y="13442246"/>
              <a:ext cx="1828800" cy="1117600"/>
            </p:xfrm>
            <a:graphic>
              <a:graphicData uri="http://schemas.openxmlformats.org/presentationml/2006/ole">
                <mc:AlternateContent xmlns:mc="http://schemas.openxmlformats.org/markup-compatibility/2006">
                  <mc:Choice xmlns:v="urn:schemas-microsoft-com:vml" Requires="v">
                    <p:oleObj spid="_x0000_s3077" name="Image" r:id="rId17" imgW="1828440" imgH="1117440" progId="Photoshop.Image.13">
                      <p:embed/>
                    </p:oleObj>
                  </mc:Choice>
                  <mc:Fallback>
                    <p:oleObj name="Image" r:id="rId17" imgW="1828440" imgH="1117440" progId="Photoshop.Image.13">
                      <p:embed/>
                      <p:pic>
                        <p:nvPicPr>
                          <p:cNvPr id="67" name="Object 66"/>
                          <p:cNvPicPr/>
                          <p:nvPr/>
                        </p:nvPicPr>
                        <p:blipFill>
                          <a:blip r:embed="rId18"/>
                          <a:stretch>
                            <a:fillRect/>
                          </a:stretch>
                        </p:blipFill>
                        <p:spPr>
                          <a:xfrm>
                            <a:off x="-2637523" y="13442246"/>
                            <a:ext cx="1828800" cy="1117600"/>
                          </a:xfrm>
                          <a:prstGeom prst="rect">
                            <a:avLst/>
                          </a:prstGeom>
                        </p:spPr>
                      </p:pic>
                    </p:oleObj>
                  </mc:Fallback>
                </mc:AlternateContent>
              </a:graphicData>
            </a:graphic>
          </p:graphicFrame>
          <p:sp>
            <p:nvSpPr>
              <p:cNvPr id="68" name="TextBox 67"/>
              <p:cNvSpPr txBox="1"/>
              <p:nvPr userDrawn="1"/>
            </p:nvSpPr>
            <p:spPr>
              <a:xfrm rot="16200000">
                <a:off x="-5312672" y="13926909"/>
                <a:ext cx="1117601" cy="130020"/>
              </a:xfrm>
              <a:prstGeom prst="rect">
                <a:avLst/>
              </a:prstGeom>
              <a:noFill/>
            </p:spPr>
            <p:txBody>
              <a:bodyPr wrap="square" lIns="0" tIns="0" rIns="0" bIns="0" rtlCol="0">
                <a:spAutoFit/>
              </a:bodyPr>
              <a:lstStyle/>
              <a:p>
                <a:pPr algn="ctr"/>
                <a:r>
                  <a:rPr lang="en-US" sz="1100" dirty="0">
                    <a:solidFill>
                      <a:srgbClr val="92D050"/>
                    </a:solidFill>
                  </a:rPr>
                  <a:t>Good</a:t>
                </a:r>
                <a:r>
                  <a:rPr lang="en-US" sz="1100" baseline="0" dirty="0">
                    <a:solidFill>
                      <a:srgbClr val="92D050"/>
                    </a:solidFill>
                  </a:rPr>
                  <a:t> </a:t>
                </a:r>
                <a:r>
                  <a:rPr lang="en-US" sz="1100" baseline="0" dirty="0">
                    <a:solidFill>
                      <a:schemeClr val="bg1"/>
                    </a:solidFill>
                  </a:rPr>
                  <a:t>printing quality</a:t>
                </a:r>
                <a:endParaRPr lang="en-US" sz="1100" dirty="0">
                  <a:solidFill>
                    <a:schemeClr val="bg1"/>
                  </a:solidFill>
                </a:endParaRPr>
              </a:p>
            </p:txBody>
          </p:sp>
          <p:sp>
            <p:nvSpPr>
              <p:cNvPr id="69" name="TextBox 68"/>
              <p:cNvSpPr txBox="1"/>
              <p:nvPr userDrawn="1"/>
            </p:nvSpPr>
            <p:spPr>
              <a:xfrm rot="16200000">
                <a:off x="-1236802" y="13911286"/>
                <a:ext cx="1117601" cy="141841"/>
              </a:xfrm>
              <a:prstGeom prst="rect">
                <a:avLst/>
              </a:prstGeom>
              <a:noFill/>
            </p:spPr>
            <p:txBody>
              <a:bodyPr wrap="square" lIns="0" tIns="0" rIns="0" bIns="0" rtlCol="0">
                <a:spAutoFit/>
              </a:bodyPr>
              <a:lstStyle/>
              <a:p>
                <a:pPr algn="ctr"/>
                <a:r>
                  <a:rPr lang="en-US" sz="1200" dirty="0">
                    <a:solidFill>
                      <a:srgbClr val="FF0000"/>
                    </a:solidFill>
                  </a:rPr>
                  <a:t>Bad </a:t>
                </a:r>
                <a:r>
                  <a:rPr lang="en-US" sz="1200" dirty="0">
                    <a:solidFill>
                      <a:schemeClr val="bg1"/>
                    </a:solidFill>
                  </a:rPr>
                  <a:t>printing quality</a:t>
                </a:r>
              </a:p>
            </p:txBody>
          </p:sp>
        </p:grpSp>
      </p:grpSp>
      <p:sp>
        <p:nvSpPr>
          <p:cNvPr id="38" name="Rectangle 37"/>
          <p:cNvSpPr/>
          <p:nvPr userDrawn="1"/>
        </p:nvSpPr>
        <p:spPr>
          <a:xfrm>
            <a:off x="-1" y="-55064"/>
            <a:ext cx="27432001" cy="536328"/>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1" y="2212339"/>
            <a:ext cx="27432000" cy="176023"/>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userDrawn="1"/>
        </p:nvSpPr>
        <p:spPr>
          <a:xfrm>
            <a:off x="584473" y="2628900"/>
            <a:ext cx="6273527" cy="13273652"/>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userDrawn="1"/>
        </p:nvSpPr>
        <p:spPr>
          <a:xfrm>
            <a:off x="20586973" y="2628900"/>
            <a:ext cx="6273527" cy="13273652"/>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7216277" y="2628900"/>
            <a:ext cx="13012420" cy="13273652"/>
          </a:xfrm>
          <a:prstGeom prst="roundRect">
            <a:avLst>
              <a:gd name="adj" fmla="val 1155"/>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userDrawn="1"/>
        </p:nvSpPr>
        <p:spPr>
          <a:xfrm>
            <a:off x="28121677" y="14964380"/>
            <a:ext cx="3977574" cy="958492"/>
          </a:xfrm>
          <a:prstGeom prst="rect">
            <a:avLst/>
          </a:prstGeom>
          <a:noFill/>
        </p:spPr>
        <p:txBody>
          <a:bodyPr wrap="square" lIns="65304" tIns="32651" rIns="65304" bIns="32651" rtlCol="0">
            <a:spAutoFit/>
          </a:bodyPr>
          <a:lstStyle/>
          <a:p>
            <a:pPr marL="400050" indent="-400050">
              <a:lnSpc>
                <a:spcPct val="100000"/>
              </a:lnSpc>
            </a:pPr>
            <a:r>
              <a:rPr lang="en-US" sz="1600" dirty="0">
                <a:solidFill>
                  <a:schemeClr val="bg1"/>
                </a:solidFill>
              </a:rPr>
              <a:t>© 2015</a:t>
            </a:r>
            <a:r>
              <a:rPr lang="en-US" sz="1600" baseline="0" dirty="0">
                <a:solidFill>
                  <a:schemeClr val="bg1"/>
                </a:solidFill>
              </a:rPr>
              <a:t> </a:t>
            </a:r>
            <a:r>
              <a:rPr lang="en-US" sz="1600" dirty="0">
                <a:solidFill>
                  <a:schemeClr val="bg1"/>
                </a:solidFill>
              </a:rPr>
              <a:t>PosterPresentations.com</a:t>
            </a:r>
          </a:p>
          <a:p>
            <a:pPr marL="228600" indent="0">
              <a:lnSpc>
                <a:spcPct val="100000"/>
              </a:lnSpc>
            </a:pPr>
            <a:r>
              <a:rPr lang="en-US" sz="1400" dirty="0">
                <a:solidFill>
                  <a:schemeClr val="bg1"/>
                </a:solidFill>
              </a:rPr>
              <a:t>2117 Fourth Street ,</a:t>
            </a:r>
            <a:r>
              <a:rPr lang="en-US" sz="1400" baseline="0" dirty="0">
                <a:solidFill>
                  <a:schemeClr val="bg1"/>
                </a:solidFill>
              </a:rPr>
              <a:t> Unit C</a:t>
            </a:r>
          </a:p>
          <a:p>
            <a:pPr marL="228600" indent="0">
              <a:lnSpc>
                <a:spcPct val="100000"/>
              </a:lnSpc>
            </a:pPr>
            <a:r>
              <a:rPr lang="en-US" sz="1400" baseline="0" dirty="0">
                <a:solidFill>
                  <a:schemeClr val="bg1"/>
                </a:solidFill>
              </a:rPr>
              <a:t>Berkeley CA </a:t>
            </a:r>
            <a:r>
              <a:rPr lang="en-US" sz="1200" baseline="0" dirty="0">
                <a:solidFill>
                  <a:schemeClr val="bg1"/>
                </a:solidFill>
              </a:rPr>
              <a:t>94710</a:t>
            </a:r>
            <a:endParaRPr lang="en-US" sz="1400" baseline="0" dirty="0">
              <a:solidFill>
                <a:schemeClr val="bg1"/>
              </a:solidFill>
            </a:endParaRPr>
          </a:p>
          <a:p>
            <a:pPr marL="228600" indent="0">
              <a:lnSpc>
                <a:spcPct val="100000"/>
              </a:lnSpc>
            </a:pPr>
            <a:r>
              <a:rPr lang="en-US" sz="1400" b="1" baseline="0" dirty="0">
                <a:solidFill>
                  <a:srgbClr val="FFFF00"/>
                </a:solidFill>
              </a:rPr>
              <a:t>posterpresenter@gmail.com</a:t>
            </a:r>
            <a:endParaRPr lang="en-US" sz="1600" b="1" dirty="0">
              <a:solidFill>
                <a:srgbClr val="FFFF00"/>
              </a:solidFill>
            </a:endParaRPr>
          </a:p>
        </p:txBody>
      </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2507943" rtl="0" eaLnBrk="1" latinLnBrk="0" hangingPunct="1">
        <a:spcBef>
          <a:spcPct val="0"/>
        </a:spcBef>
        <a:buNone/>
        <a:defRPr sz="5000" kern="1200">
          <a:solidFill>
            <a:schemeClr val="bg1"/>
          </a:solidFill>
          <a:latin typeface="Trebuchet MS" pitchFamily="34" charset="0"/>
          <a:ea typeface="+mj-ea"/>
          <a:cs typeface="+mj-cs"/>
        </a:defRPr>
      </a:lvl1pPr>
    </p:titleStyle>
    <p:bodyStyle>
      <a:lvl1pPr marL="940479" indent="-940479" algn="l" defTabSz="2507943" rtl="0" eaLnBrk="1" latinLnBrk="0" hangingPunct="1">
        <a:spcBef>
          <a:spcPct val="20000"/>
        </a:spcBef>
        <a:buFont typeface="Arial" pitchFamily="34" charset="0"/>
        <a:buChar char="•"/>
        <a:defRPr sz="8800" kern="1200">
          <a:solidFill>
            <a:schemeClr val="tx1"/>
          </a:solidFill>
          <a:latin typeface="+mn-lt"/>
          <a:ea typeface="+mn-ea"/>
          <a:cs typeface="+mn-cs"/>
        </a:defRPr>
      </a:lvl1pPr>
      <a:lvl2pPr marL="2037704" indent="-783732" algn="l" defTabSz="2507943" rtl="0" eaLnBrk="1" latinLnBrk="0" hangingPunct="1">
        <a:spcBef>
          <a:spcPct val="20000"/>
        </a:spcBef>
        <a:buFont typeface="Arial" pitchFamily="34" charset="0"/>
        <a:buChar char="–"/>
        <a:defRPr sz="7700" kern="1200">
          <a:solidFill>
            <a:schemeClr val="tx1"/>
          </a:solidFill>
          <a:latin typeface="+mn-lt"/>
          <a:ea typeface="+mn-ea"/>
          <a:cs typeface="+mn-cs"/>
        </a:defRPr>
      </a:lvl2pPr>
      <a:lvl3pPr marL="3134929" indent="-626986" algn="l" defTabSz="2507943" rtl="0" eaLnBrk="1" latinLnBrk="0" hangingPunct="1">
        <a:spcBef>
          <a:spcPct val="20000"/>
        </a:spcBef>
        <a:buFont typeface="Arial" pitchFamily="34" charset="0"/>
        <a:buChar char="•"/>
        <a:defRPr sz="6600" kern="1200">
          <a:solidFill>
            <a:schemeClr val="tx1"/>
          </a:solidFill>
          <a:latin typeface="+mn-lt"/>
          <a:ea typeface="+mn-ea"/>
          <a:cs typeface="+mn-cs"/>
        </a:defRPr>
      </a:lvl3pPr>
      <a:lvl4pPr marL="4388901"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4pPr>
      <a:lvl5pPr marL="5642872"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p:bodyStyle>
    <p:other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13.emf"/><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Text Placeholder 297"/>
          <p:cNvSpPr>
            <a:spLocks noGrp="1"/>
          </p:cNvSpPr>
          <p:nvPr>
            <p:ph type="body" sz="quarter" idx="10"/>
          </p:nvPr>
        </p:nvSpPr>
        <p:spPr>
          <a:xfrm>
            <a:off x="568308" y="3063161"/>
            <a:ext cx="6285508" cy="7077968"/>
          </a:xfrm>
        </p:spPr>
        <p:txBody>
          <a:bodyPr/>
          <a:lstStyle/>
          <a:p>
            <a:pPr marL="285750" indent="-285750">
              <a:buFont typeface="Arial" panose="020B0604020202020204" pitchFamily="34" charset="0"/>
              <a:buChar char="•"/>
            </a:pPr>
            <a:r>
              <a:rPr lang="en-US" sz="1800" dirty="0"/>
              <a:t>It is widely accepted knowledge that an unhealthy diet containing large amounts of fast food and sugary drinks increases the risk of developing certain diseases such as Cardiovascular Disease and Diabetes, but the relationship between unhealthy eating habits and developing mental health disorders is still being debated.</a:t>
            </a:r>
          </a:p>
          <a:p>
            <a:endParaRPr lang="en-US" sz="1800" dirty="0"/>
          </a:p>
          <a:p>
            <a:pPr marL="285750" indent="-285750">
              <a:buFont typeface="Arial" panose="020B0604020202020204" pitchFamily="34" charset="0"/>
              <a:buChar char="•"/>
            </a:pPr>
            <a:r>
              <a:rPr lang="en-US" sz="1800" dirty="0"/>
              <a:t>Gender has been shown to affect whether anxiety symptoms will occur together with fast food consumption. </a:t>
            </a:r>
          </a:p>
          <a:p>
            <a:endParaRPr lang="en-US" sz="1800" dirty="0"/>
          </a:p>
          <a:p>
            <a:pPr marL="285750" indent="-285750">
              <a:buFont typeface="Arial" panose="020B0604020202020204" pitchFamily="34" charset="0"/>
              <a:buChar char="•"/>
            </a:pPr>
            <a:r>
              <a:rPr lang="en-US" sz="1800" dirty="0"/>
              <a:t>A significant relationship has previously been shown between anxiety and fast food consumption in females only, while the relationship between fast food consumption and depression is significant in both genders. </a:t>
            </a:r>
          </a:p>
          <a:p>
            <a:endParaRPr lang="en-US" sz="1800" dirty="0"/>
          </a:p>
          <a:p>
            <a:pPr marL="285750" indent="-285750">
              <a:buFont typeface="Arial" panose="020B0604020202020204" pitchFamily="34" charset="0"/>
              <a:buChar char="•"/>
            </a:pPr>
            <a:r>
              <a:rPr lang="en-US" sz="1800" dirty="0"/>
              <a:t>Consumption of sugary drinks containing artificial sweeteners have been associated with depressive symptoms while sugary drinks containing regular sugar or honey have not.  </a:t>
            </a:r>
          </a:p>
          <a:p>
            <a:r>
              <a:rPr lang="en-US" sz="1800" dirty="0"/>
              <a:t> </a:t>
            </a:r>
          </a:p>
          <a:p>
            <a:pPr marL="285750" indent="-285750">
              <a:buFont typeface="Arial" panose="020B0604020202020204" pitchFamily="34" charset="0"/>
              <a:buChar char="•"/>
            </a:pPr>
            <a:r>
              <a:rPr lang="en-US" sz="1800" dirty="0"/>
              <a:t>This study will focus on the relationship between consuming fast food, sugary drinks, and diet drinks and anxiety/depression symptoms.  The relationship between anxiety/depression and gender will be considered as well.</a:t>
            </a:r>
            <a:endParaRPr lang="en-US" sz="1800" dirty="0">
              <a:solidFill>
                <a:schemeClr val="accent5">
                  <a:lumMod val="50000"/>
                </a:schemeClr>
              </a:solidFill>
            </a:endParaRPr>
          </a:p>
        </p:txBody>
      </p:sp>
      <p:sp>
        <p:nvSpPr>
          <p:cNvPr id="299" name="Text Placeholder 298"/>
          <p:cNvSpPr>
            <a:spLocks noGrp="1"/>
          </p:cNvSpPr>
          <p:nvPr>
            <p:ph type="body" sz="quarter" idx="11"/>
          </p:nvPr>
        </p:nvSpPr>
        <p:spPr/>
        <p:txBody>
          <a:bodyPr/>
          <a:lstStyle/>
          <a:p>
            <a:r>
              <a:rPr lang="en-US" dirty="0">
                <a:solidFill>
                  <a:schemeClr val="accent5">
                    <a:lumMod val="50000"/>
                  </a:schemeClr>
                </a:solidFill>
              </a:rPr>
              <a:t>Introduction</a:t>
            </a:r>
          </a:p>
        </p:txBody>
      </p:sp>
      <p:sp>
        <p:nvSpPr>
          <p:cNvPr id="302" name="Text Placeholder 301"/>
          <p:cNvSpPr>
            <a:spLocks noGrp="1"/>
          </p:cNvSpPr>
          <p:nvPr>
            <p:ph type="body" sz="quarter" idx="19"/>
          </p:nvPr>
        </p:nvSpPr>
        <p:spPr>
          <a:xfrm>
            <a:off x="572773" y="11712010"/>
            <a:ext cx="6286500" cy="2701386"/>
          </a:xfrm>
        </p:spPr>
        <p:txBody>
          <a:bodyPr/>
          <a:lstStyle/>
          <a:p>
            <a:pPr marL="285750" indent="-285750" fontAlgn="base">
              <a:buFont typeface="Arial" panose="020B0604020202020204" pitchFamily="34" charset="0"/>
              <a:buChar char="•"/>
            </a:pPr>
            <a:r>
              <a:rPr lang="en-US" sz="1800" dirty="0"/>
              <a:t>Is there a relationship between sugar sweetened drinks (diet/non-diet) on depression symptoms?</a:t>
            </a:r>
          </a:p>
          <a:p>
            <a:pPr fontAlgn="base"/>
            <a:endParaRPr lang="en-US" sz="1800" dirty="0"/>
          </a:p>
          <a:p>
            <a:pPr marL="285750" indent="-285750" fontAlgn="base">
              <a:buFont typeface="Arial" panose="020B0604020202020204" pitchFamily="34" charset="0"/>
              <a:buChar char="•"/>
            </a:pPr>
            <a:r>
              <a:rPr lang="en-US" sz="1800" dirty="0"/>
              <a:t>Is there a relationship between both fast food consumption and sugar sweetened drink consumption on anxiety?</a:t>
            </a:r>
          </a:p>
          <a:p>
            <a:pPr fontAlgn="base"/>
            <a:endParaRPr lang="en-US" sz="1800" dirty="0"/>
          </a:p>
          <a:p>
            <a:pPr marL="285750" indent="-285750" fontAlgn="base">
              <a:buFont typeface="Arial" panose="020B0604020202020204" pitchFamily="34" charset="0"/>
              <a:buChar char="•"/>
            </a:pPr>
            <a:r>
              <a:rPr lang="en-US" sz="1800" dirty="0"/>
              <a:t>Is there a relationship between the frequency of fast food consumption and depression symptoms?</a:t>
            </a:r>
          </a:p>
        </p:txBody>
      </p:sp>
      <p:sp>
        <p:nvSpPr>
          <p:cNvPr id="303" name="Text Placeholder 302"/>
          <p:cNvSpPr>
            <a:spLocks noGrp="1"/>
          </p:cNvSpPr>
          <p:nvPr>
            <p:ph type="body" sz="quarter" idx="20"/>
          </p:nvPr>
        </p:nvSpPr>
        <p:spPr>
          <a:xfrm>
            <a:off x="572773" y="11429326"/>
            <a:ext cx="6281539" cy="428684"/>
          </a:xfrm>
        </p:spPr>
        <p:txBody>
          <a:bodyPr/>
          <a:lstStyle/>
          <a:p>
            <a:r>
              <a:rPr lang="en-US" dirty="0">
                <a:solidFill>
                  <a:schemeClr val="accent5">
                    <a:lumMod val="50000"/>
                  </a:schemeClr>
                </a:solidFill>
              </a:rPr>
              <a:t>Objectives</a:t>
            </a:r>
          </a:p>
        </p:txBody>
      </p:sp>
      <p:sp>
        <p:nvSpPr>
          <p:cNvPr id="304" name="Text Placeholder 303"/>
          <p:cNvSpPr>
            <a:spLocks noGrp="1"/>
          </p:cNvSpPr>
          <p:nvPr>
            <p:ph type="body" sz="quarter" idx="21"/>
          </p:nvPr>
        </p:nvSpPr>
        <p:spPr>
          <a:xfrm>
            <a:off x="7262392" y="3079512"/>
            <a:ext cx="12929615" cy="5606796"/>
          </a:xfrm>
        </p:spPr>
        <p:txBody>
          <a:bodyPr/>
          <a:lstStyle/>
          <a:p>
            <a:pPr fontAlgn="base"/>
            <a:r>
              <a:rPr lang="en-US" b="1" u="sng" dirty="0"/>
              <a:t>Study Sample</a:t>
            </a:r>
          </a:p>
          <a:p>
            <a:pPr marL="285750" indent="-285750" fontAlgn="base">
              <a:buFont typeface="Arial" panose="020B0604020202020204" pitchFamily="34" charset="0"/>
              <a:buChar char="•"/>
            </a:pPr>
            <a:r>
              <a:rPr lang="en-US" dirty="0"/>
              <a:t>Data was collected form the ADDHEALTH data set</a:t>
            </a:r>
          </a:p>
          <a:p>
            <a:pPr marL="285750" indent="-285750" fontAlgn="base">
              <a:buFont typeface="Arial" panose="020B0604020202020204" pitchFamily="34" charset="0"/>
              <a:buChar char="•"/>
            </a:pPr>
            <a:r>
              <a:rPr lang="en-US" dirty="0"/>
              <a:t>Participants were selected if they reported to all variables completely</a:t>
            </a:r>
          </a:p>
          <a:p>
            <a:pPr marL="285750" indent="-285750" fontAlgn="base">
              <a:buFont typeface="Arial" panose="020B0604020202020204" pitchFamily="34" charset="0"/>
              <a:buChar char="•"/>
            </a:pPr>
            <a:endParaRPr lang="en-US" dirty="0"/>
          </a:p>
          <a:p>
            <a:pPr fontAlgn="base"/>
            <a:r>
              <a:rPr lang="en-US" b="1" u="sng" dirty="0"/>
              <a:t>Statistical Methods</a:t>
            </a:r>
          </a:p>
          <a:p>
            <a:pPr marL="285750" indent="-285750" fontAlgn="base">
              <a:buFont typeface="Arial" panose="020B0604020202020204" pitchFamily="34" charset="0"/>
              <a:buChar char="•"/>
            </a:pPr>
            <a:r>
              <a:rPr lang="en-US" dirty="0"/>
              <a:t>Multivariate Linear regression was used to build models </a:t>
            </a:r>
          </a:p>
          <a:p>
            <a:pPr marL="285750" indent="-285750" fontAlgn="base">
              <a:buFont typeface="Arial" panose="020B0604020202020204" pitchFamily="34" charset="0"/>
              <a:buChar char="•"/>
            </a:pPr>
            <a:r>
              <a:rPr lang="en-US" dirty="0"/>
              <a:t>Depression, anxiety, and gender were modeled to determine their effects on fast food consumption, sugary dink consumption, and diet drink consumption</a:t>
            </a:r>
          </a:p>
          <a:p>
            <a:pPr algn="ctr" fontAlgn="base"/>
            <a:endParaRPr lang="en-US" b="1" u="sng" dirty="0"/>
          </a:p>
          <a:p>
            <a:pPr algn="ctr" fontAlgn="base"/>
            <a:r>
              <a:rPr lang="en-US" b="1" u="sng" dirty="0"/>
              <a:t>Variables Used in Study</a:t>
            </a:r>
          </a:p>
          <a:p>
            <a:pPr fontAlgn="base"/>
            <a:r>
              <a:rPr lang="en-US" b="1" dirty="0"/>
              <a:t>Gender of Participants</a:t>
            </a:r>
          </a:p>
          <a:p>
            <a:pPr fontAlgn="base"/>
            <a:r>
              <a:rPr lang="en-US" b="1" dirty="0"/>
              <a:t>Diet Variables 			Depression Variables (Recoded into scale Variable CESD	</a:t>
            </a:r>
          </a:p>
          <a:p>
            <a:pPr lvl="1" fontAlgn="base"/>
            <a:r>
              <a:rPr lang="en-US" dirty="0"/>
              <a:t>Fast Food Consumption in Past Week (Frequency) 		-Bothered by things that don’t usually bother you in past week </a:t>
            </a:r>
            <a:endParaRPr lang="en-US" b="1" dirty="0"/>
          </a:p>
          <a:p>
            <a:pPr lvl="1" fontAlgn="base"/>
            <a:r>
              <a:rPr lang="en-US" dirty="0"/>
              <a:t>Sugary Drink Consumption in Past Week (Frequency)		-Could not shake off blues in past week </a:t>
            </a:r>
            <a:endParaRPr lang="en-US" b="1" dirty="0"/>
          </a:p>
          <a:p>
            <a:pPr lvl="1" fontAlgn="base"/>
            <a:r>
              <a:rPr lang="en-US" dirty="0"/>
              <a:t>Diet Drink Consumption in Past Week (Frequency)		-Had trouble focusing in past week</a:t>
            </a:r>
            <a:endParaRPr lang="en-US" b="1" dirty="0"/>
          </a:p>
          <a:p>
            <a:pPr fontAlgn="base"/>
            <a:r>
              <a:rPr lang="en-US" b="1" dirty="0"/>
              <a:t>			-</a:t>
            </a:r>
            <a:r>
              <a:rPr lang="en-US" dirty="0"/>
              <a:t>Feelings of depression in last 7 days </a:t>
            </a:r>
            <a:endParaRPr lang="en-US" b="1" dirty="0"/>
          </a:p>
          <a:p>
            <a:pPr fontAlgn="base"/>
            <a:r>
              <a:rPr lang="en-US" b="1" dirty="0"/>
              <a:t>			-</a:t>
            </a:r>
            <a:r>
              <a:rPr lang="en-US" dirty="0"/>
              <a:t>Felt sad in past week </a:t>
            </a:r>
            <a:br>
              <a:rPr lang="en-US" dirty="0"/>
            </a:br>
            <a:r>
              <a:rPr lang="en-US" b="1" dirty="0"/>
              <a:t>Anxiety Variables (Recoded into scale Variable ANXIOUS)Those with asterisk were reverse coded</a:t>
            </a:r>
          </a:p>
          <a:p>
            <a:pPr lvl="1" fontAlgn="base"/>
            <a:r>
              <a:rPr lang="en-US" dirty="0"/>
              <a:t>I worry about things*</a:t>
            </a:r>
            <a:endParaRPr lang="en-US" b="1" dirty="0"/>
          </a:p>
          <a:p>
            <a:pPr lvl="1" fontAlgn="base"/>
            <a:r>
              <a:rPr lang="en-US" dirty="0"/>
              <a:t>I am not easily bothered by things </a:t>
            </a:r>
          </a:p>
          <a:p>
            <a:pPr lvl="1" fontAlgn="base"/>
            <a:r>
              <a:rPr lang="en-US" dirty="0"/>
              <a:t>I get stressed out easily* </a:t>
            </a:r>
            <a:endParaRPr lang="en-US" b="1" dirty="0"/>
          </a:p>
          <a:p>
            <a:pPr lvl="1" fontAlgn="base"/>
            <a:r>
              <a:rPr lang="en-US" dirty="0"/>
              <a:t>I don’t worry about things that have already happened </a:t>
            </a:r>
            <a:endParaRPr lang="en-US" b="1" dirty="0"/>
          </a:p>
        </p:txBody>
      </p:sp>
      <p:sp>
        <p:nvSpPr>
          <p:cNvPr id="305" name="Text Placeholder 304"/>
          <p:cNvSpPr>
            <a:spLocks noGrp="1"/>
          </p:cNvSpPr>
          <p:nvPr>
            <p:ph type="body" sz="quarter" idx="22"/>
          </p:nvPr>
        </p:nvSpPr>
        <p:spPr/>
        <p:txBody>
          <a:bodyPr/>
          <a:lstStyle/>
          <a:p>
            <a:r>
              <a:rPr lang="en-US" dirty="0">
                <a:solidFill>
                  <a:schemeClr val="accent5">
                    <a:lumMod val="50000"/>
                  </a:schemeClr>
                </a:solidFill>
              </a:rPr>
              <a:t>Methods</a:t>
            </a:r>
          </a:p>
        </p:txBody>
      </p:sp>
      <p:pic>
        <p:nvPicPr>
          <p:cNvPr id="3" name="Picture 2">
            <a:extLst>
              <a:ext uri="{FF2B5EF4-FFF2-40B4-BE49-F238E27FC236}">
                <a16:creationId xmlns:a16="http://schemas.microsoft.com/office/drawing/2014/main" id="{41AC7777-855C-4E20-A685-A09FCD866949}"/>
              </a:ext>
            </a:extLst>
          </p:cNvPr>
          <p:cNvPicPr>
            <a:picLocks noChangeAspect="1"/>
          </p:cNvPicPr>
          <p:nvPr/>
        </p:nvPicPr>
        <p:blipFill>
          <a:blip r:embed="rId3"/>
          <a:stretch>
            <a:fillRect/>
          </a:stretch>
        </p:blipFill>
        <p:spPr>
          <a:xfrm>
            <a:off x="15257327" y="12848492"/>
            <a:ext cx="4933687" cy="2911684"/>
          </a:xfrm>
          <a:prstGeom prst="rect">
            <a:avLst/>
          </a:prstGeom>
        </p:spPr>
      </p:pic>
      <p:pic>
        <p:nvPicPr>
          <p:cNvPr id="4" name="Picture 3">
            <a:extLst>
              <a:ext uri="{FF2B5EF4-FFF2-40B4-BE49-F238E27FC236}">
                <a16:creationId xmlns:a16="http://schemas.microsoft.com/office/drawing/2014/main" id="{2C6D4F7C-1788-423B-8FAC-0E2C76CAF043}"/>
              </a:ext>
            </a:extLst>
          </p:cNvPr>
          <p:cNvPicPr>
            <a:picLocks noChangeAspect="1"/>
          </p:cNvPicPr>
          <p:nvPr/>
        </p:nvPicPr>
        <p:blipFill>
          <a:blip r:embed="rId4"/>
          <a:stretch>
            <a:fillRect/>
          </a:stretch>
        </p:blipFill>
        <p:spPr>
          <a:xfrm>
            <a:off x="7640806" y="12841264"/>
            <a:ext cx="4933687" cy="2911684"/>
          </a:xfrm>
          <a:prstGeom prst="rect">
            <a:avLst/>
          </a:prstGeom>
        </p:spPr>
      </p:pic>
      <p:pic>
        <p:nvPicPr>
          <p:cNvPr id="5" name="Picture 4">
            <a:extLst>
              <a:ext uri="{FF2B5EF4-FFF2-40B4-BE49-F238E27FC236}">
                <a16:creationId xmlns:a16="http://schemas.microsoft.com/office/drawing/2014/main" id="{B16B5243-180D-4BFE-8E1B-1C4D0CC470E7}"/>
              </a:ext>
            </a:extLst>
          </p:cNvPr>
          <p:cNvPicPr>
            <a:picLocks noChangeAspect="1"/>
          </p:cNvPicPr>
          <p:nvPr/>
        </p:nvPicPr>
        <p:blipFill>
          <a:blip r:embed="rId5"/>
          <a:stretch>
            <a:fillRect/>
          </a:stretch>
        </p:blipFill>
        <p:spPr>
          <a:xfrm>
            <a:off x="9603091" y="9572842"/>
            <a:ext cx="8763289" cy="3019505"/>
          </a:xfrm>
          <a:prstGeom prst="rect">
            <a:avLst/>
          </a:prstGeom>
        </p:spPr>
      </p:pic>
      <p:sp>
        <p:nvSpPr>
          <p:cNvPr id="306" name="Text Placeholder 305"/>
          <p:cNvSpPr>
            <a:spLocks noGrp="1"/>
          </p:cNvSpPr>
          <p:nvPr>
            <p:ph type="body" sz="quarter" idx="23"/>
          </p:nvPr>
        </p:nvSpPr>
        <p:spPr>
          <a:xfrm>
            <a:off x="7240984" y="9092502"/>
            <a:ext cx="12950031" cy="6909363"/>
          </a:xfrm>
        </p:spPr>
        <p:txBody>
          <a:bodyPr/>
          <a:lstStyle/>
          <a:p>
            <a:endParaRPr lang="en-US" dirty="0">
              <a:solidFill>
                <a:schemeClr val="accent5">
                  <a:lumMod val="50000"/>
                </a:schemeClr>
              </a:solidFill>
            </a:endParaRPr>
          </a:p>
        </p:txBody>
      </p:sp>
      <p:sp>
        <p:nvSpPr>
          <p:cNvPr id="307" name="Text Placeholder 306"/>
          <p:cNvSpPr>
            <a:spLocks noGrp="1"/>
          </p:cNvSpPr>
          <p:nvPr>
            <p:ph type="body" sz="quarter" idx="24"/>
          </p:nvPr>
        </p:nvSpPr>
        <p:spPr>
          <a:xfrm>
            <a:off x="7262392" y="8556717"/>
            <a:ext cx="12950031" cy="428684"/>
          </a:xfrm>
        </p:spPr>
        <p:txBody>
          <a:bodyPr/>
          <a:lstStyle/>
          <a:p>
            <a:r>
              <a:rPr lang="en-US" dirty="0">
                <a:solidFill>
                  <a:schemeClr val="accent5">
                    <a:lumMod val="50000"/>
                  </a:schemeClr>
                </a:solidFill>
              </a:rPr>
              <a:t>Results</a:t>
            </a:r>
          </a:p>
        </p:txBody>
      </p:sp>
      <p:sp>
        <p:nvSpPr>
          <p:cNvPr id="308" name="Text Placeholder 307"/>
          <p:cNvSpPr>
            <a:spLocks noGrp="1"/>
          </p:cNvSpPr>
          <p:nvPr>
            <p:ph type="body" sz="quarter" idx="25"/>
          </p:nvPr>
        </p:nvSpPr>
        <p:spPr/>
        <p:txBody>
          <a:bodyPr/>
          <a:lstStyle/>
          <a:p>
            <a:r>
              <a:rPr lang="en-US" dirty="0">
                <a:solidFill>
                  <a:schemeClr val="accent5">
                    <a:lumMod val="50000"/>
                  </a:schemeClr>
                </a:solidFill>
              </a:rPr>
              <a:t>Conclusion</a:t>
            </a:r>
          </a:p>
        </p:txBody>
      </p:sp>
      <p:sp>
        <p:nvSpPr>
          <p:cNvPr id="309" name="Text Placeholder 308"/>
          <p:cNvSpPr>
            <a:spLocks noGrp="1"/>
          </p:cNvSpPr>
          <p:nvPr>
            <p:ph type="body" sz="quarter" idx="26"/>
          </p:nvPr>
        </p:nvSpPr>
        <p:spPr>
          <a:xfrm>
            <a:off x="20600583" y="3083480"/>
            <a:ext cx="6279386" cy="8075164"/>
          </a:xfrm>
        </p:spPr>
        <p:txBody>
          <a:bodyPr/>
          <a:lstStyle/>
          <a:p>
            <a:pPr marL="285750" indent="-285750">
              <a:buFont typeface="Arial" panose="020B0604020202020204" pitchFamily="34" charset="0"/>
              <a:buChar char="•"/>
            </a:pPr>
            <a:r>
              <a:rPr lang="en-US" sz="1800" dirty="0"/>
              <a:t>Depression scale score was significantly associated with fast food consumption in the past week (p&lt;.001).  </a:t>
            </a:r>
          </a:p>
          <a:p>
            <a:pPr marL="285750" indent="-285750">
              <a:buFont typeface="Arial" panose="020B0604020202020204" pitchFamily="34" charset="0"/>
              <a:buChar char="•"/>
            </a:pPr>
            <a:r>
              <a:rPr lang="en-US" sz="1800" dirty="0"/>
              <a:t>A one unit on the depression scale increases, fast food meal consumption increases by  1 meal when controlling for gender.  Many other studies investigating the relationship between depression and fast food consumption have also found a significant relationship between the two (1, 2).  </a:t>
            </a:r>
          </a:p>
          <a:p>
            <a:pPr marL="285750" indent="-285750">
              <a:buFont typeface="Arial" panose="020B0604020202020204" pitchFamily="34" charset="0"/>
              <a:buChar char="•"/>
            </a:pPr>
            <a:r>
              <a:rPr lang="en-US" sz="1800" dirty="0"/>
              <a:t>Anxiety levels were not significantly associated with fast food consumption and this relationship did not differ among the genders.  This does not align with previous research for one study found a significant and positive relationship between stress and fast food consumption among females only (2).  </a:t>
            </a:r>
          </a:p>
          <a:p>
            <a:pPr marL="285750" indent="-285750">
              <a:buFont typeface="Arial" panose="020B0604020202020204" pitchFamily="34" charset="0"/>
              <a:buChar char="•"/>
            </a:pPr>
            <a:r>
              <a:rPr lang="en-US" sz="1800" dirty="0"/>
              <a:t>There was a significant and positive relationship between depression and sugary drink consumption (p&lt;.001) and this finding does not align with previous studies that did not find a significant relationship between depression and sugary drink consumption (2, 3).  </a:t>
            </a:r>
          </a:p>
          <a:p>
            <a:pPr marL="285750" indent="-285750">
              <a:buFont typeface="Arial" panose="020B0604020202020204" pitchFamily="34" charset="0"/>
              <a:buChar char="•"/>
            </a:pPr>
            <a:r>
              <a:rPr lang="en-US" sz="1800" dirty="0"/>
              <a:t>Sugary drinks were significantly and positively associated with anxiety only after controlling for gender (p=.001), other studies have found that anxiety only affects female dietary habits not males (2, 4).  </a:t>
            </a:r>
          </a:p>
          <a:p>
            <a:pPr marL="285750" indent="-285750">
              <a:buFont typeface="Arial" panose="020B0604020202020204" pitchFamily="34" charset="0"/>
              <a:buChar char="•"/>
            </a:pPr>
            <a:r>
              <a:rPr lang="en-US" sz="1800" dirty="0"/>
              <a:t>Depression was significantly and negatively associated with diet drink consumption (p=.49) and this is opposite of previous studies that found diet drinks to be positively associated with depression (3).  </a:t>
            </a:r>
          </a:p>
          <a:p>
            <a:pPr marL="285750" indent="-285750">
              <a:buFont typeface="Arial" panose="020B0604020202020204" pitchFamily="34" charset="0"/>
              <a:buChar char="•"/>
            </a:pPr>
            <a:r>
              <a:rPr lang="en-US" sz="1800" dirty="0"/>
              <a:t>Diet drink consumption was not significantly associated with depression</a:t>
            </a:r>
            <a:endParaRPr lang="en-US" sz="1800" dirty="0">
              <a:solidFill>
                <a:schemeClr val="accent5">
                  <a:lumMod val="50000"/>
                </a:schemeClr>
              </a:solidFill>
            </a:endParaRPr>
          </a:p>
        </p:txBody>
      </p:sp>
      <p:sp>
        <p:nvSpPr>
          <p:cNvPr id="310" name="Text Placeholder 309"/>
          <p:cNvSpPr>
            <a:spLocks noGrp="1"/>
          </p:cNvSpPr>
          <p:nvPr>
            <p:ph type="body" sz="quarter" idx="27"/>
          </p:nvPr>
        </p:nvSpPr>
        <p:spPr>
          <a:xfrm>
            <a:off x="20629945" y="11214984"/>
            <a:ext cx="6279386" cy="428684"/>
          </a:xfrm>
        </p:spPr>
        <p:txBody>
          <a:bodyPr/>
          <a:lstStyle/>
          <a:p>
            <a:r>
              <a:rPr lang="en-US" dirty="0"/>
              <a:t>References</a:t>
            </a:r>
            <a:endParaRPr lang="en-US" dirty="0">
              <a:solidFill>
                <a:schemeClr val="accent5">
                  <a:lumMod val="50000"/>
                </a:schemeClr>
              </a:solidFill>
            </a:endParaRPr>
          </a:p>
        </p:txBody>
      </p:sp>
      <p:sp>
        <p:nvSpPr>
          <p:cNvPr id="311" name="Text Placeholder 310"/>
          <p:cNvSpPr>
            <a:spLocks noGrp="1"/>
          </p:cNvSpPr>
          <p:nvPr>
            <p:ph type="body" sz="quarter" idx="28"/>
          </p:nvPr>
        </p:nvSpPr>
        <p:spPr>
          <a:xfrm>
            <a:off x="20629945" y="11650797"/>
            <a:ext cx="6282531" cy="4351068"/>
          </a:xfrm>
        </p:spPr>
        <p:txBody>
          <a:bodyPr/>
          <a:lstStyle/>
          <a:p>
            <a:r>
              <a:rPr lang="en-US" sz="1600" dirty="0"/>
              <a:t>1.) Sánchez-Villegas A, Toledo E, de </a:t>
            </a:r>
            <a:r>
              <a:rPr lang="en-US" sz="1600" dirty="0" err="1"/>
              <a:t>Irala</a:t>
            </a:r>
            <a:r>
              <a:rPr lang="en-US" sz="1600" dirty="0"/>
              <a:t> J, Ruiz-</a:t>
            </a:r>
            <a:r>
              <a:rPr lang="en-US" sz="1600" dirty="0" err="1"/>
              <a:t>Canela</a:t>
            </a:r>
            <a:r>
              <a:rPr lang="en-US" sz="1600" dirty="0"/>
              <a:t> M, </a:t>
            </a:r>
            <a:r>
              <a:rPr lang="en-US" sz="1600" dirty="0" err="1"/>
              <a:t>Pla</a:t>
            </a:r>
            <a:r>
              <a:rPr lang="en-US" sz="1600" dirty="0"/>
              <a:t>-Vidal J, Martínez-GonzálezMA.2012 Mar. Fast-food and commercial baked goods consumption and the risk of depression. Public Health Nutrition, 15(3):424-32. </a:t>
            </a:r>
            <a:r>
              <a:rPr lang="en-US" sz="1600" dirty="0" err="1"/>
              <a:t>doi</a:t>
            </a:r>
            <a:r>
              <a:rPr lang="en-US" sz="1600" dirty="0"/>
              <a:t>: 10.1017/S1368980011001856.</a:t>
            </a:r>
          </a:p>
          <a:p>
            <a:r>
              <a:rPr lang="en-US" sz="1600" dirty="0"/>
              <a:t>2.) El Ansari W, </a:t>
            </a:r>
            <a:r>
              <a:rPr lang="en-US" sz="1600" dirty="0" err="1"/>
              <a:t>Adetunji</a:t>
            </a:r>
            <a:r>
              <a:rPr lang="en-US" sz="1600" dirty="0"/>
              <a:t> H, </a:t>
            </a:r>
            <a:r>
              <a:rPr lang="en-US" sz="1600" dirty="0" err="1"/>
              <a:t>Oskrochi</a:t>
            </a:r>
            <a:r>
              <a:rPr lang="en-US" sz="1600" dirty="0"/>
              <a:t> R. 2014 Jun. Food and mental health: relationship between food and perceived stress and depressive symptoms among university students in the United Kingdom. Cent </a:t>
            </a:r>
            <a:r>
              <a:rPr lang="en-US" sz="1600" dirty="0" err="1"/>
              <a:t>Eur</a:t>
            </a:r>
            <a:r>
              <a:rPr lang="en-US" sz="1600" dirty="0"/>
              <a:t> J Public Health.</a:t>
            </a:r>
          </a:p>
          <a:p>
            <a:r>
              <a:rPr lang="en-US" sz="1600" dirty="0"/>
              <a:t>3.) Guo X, Park Y, Freedman ND, Sinha R, Hollenbeck AR, Blair A, Chen H. 2014 April 17.Sweetened beverages, coffee, and tea and depression risk among older US adults. </a:t>
            </a:r>
            <a:r>
              <a:rPr lang="en-US" sz="1600" dirty="0" err="1"/>
              <a:t>PLoS</a:t>
            </a:r>
            <a:r>
              <a:rPr lang="en-US" sz="1600" dirty="0"/>
              <a:t> One,9(4):e94715. </a:t>
            </a:r>
            <a:r>
              <a:rPr lang="en-US" sz="1600" dirty="0" err="1"/>
              <a:t>doi</a:t>
            </a:r>
            <a:r>
              <a:rPr lang="en-US" sz="1600" dirty="0"/>
              <a:t>: 10.1371/journal.pone.0094715.</a:t>
            </a:r>
          </a:p>
          <a:p>
            <a:r>
              <a:rPr lang="en-US" sz="1600" dirty="0"/>
              <a:t>4.) </a:t>
            </a:r>
            <a:r>
              <a:rPr lang="en-US" sz="1600" dirty="0" err="1"/>
              <a:t>Bakhtiyari</a:t>
            </a:r>
            <a:r>
              <a:rPr lang="en-US" sz="1600" dirty="0"/>
              <a:t> M1, </a:t>
            </a:r>
            <a:r>
              <a:rPr lang="en-US" sz="1600" dirty="0" err="1"/>
              <a:t>Ehrampoush</a:t>
            </a:r>
            <a:r>
              <a:rPr lang="en-US" sz="1600" dirty="0"/>
              <a:t> E, </a:t>
            </a:r>
            <a:r>
              <a:rPr lang="en-US" sz="1600" dirty="0" err="1"/>
              <a:t>Enayati</a:t>
            </a:r>
            <a:r>
              <a:rPr lang="en-US" sz="1600" dirty="0"/>
              <a:t> N, </a:t>
            </a:r>
            <a:r>
              <a:rPr lang="en-US" sz="1600" dirty="0" err="1"/>
              <a:t>Joodi</a:t>
            </a:r>
            <a:r>
              <a:rPr lang="en-US" sz="1600" dirty="0"/>
              <a:t> G, Sadr S, </a:t>
            </a:r>
            <a:r>
              <a:rPr lang="en-US" sz="1600" dirty="0" err="1"/>
              <a:t>Delpisheh</a:t>
            </a:r>
            <a:r>
              <a:rPr lang="en-US" sz="1600" dirty="0"/>
              <a:t> A, </a:t>
            </a:r>
            <a:r>
              <a:rPr lang="en-US" sz="1600" dirty="0" err="1"/>
              <a:t>Alihaydari</a:t>
            </a:r>
            <a:r>
              <a:rPr lang="en-US" sz="1600" dirty="0"/>
              <a:t> J, </a:t>
            </a:r>
            <a:r>
              <a:rPr lang="en-US" sz="1600" dirty="0" err="1"/>
              <a:t>Homayounfar</a:t>
            </a:r>
            <a:r>
              <a:rPr lang="en-US" sz="1600" dirty="0"/>
              <a:t> R. 2013 Apr. Anxiety as a consequence of modern dietary pattern in adults in Tehran--Iran. Eat </a:t>
            </a:r>
            <a:r>
              <a:rPr lang="en-US" sz="1600" dirty="0" err="1"/>
              <a:t>Behav</a:t>
            </a:r>
            <a:r>
              <a:rPr lang="en-US" sz="1600" dirty="0"/>
              <a:t>, 14(2):107-12. </a:t>
            </a:r>
            <a:r>
              <a:rPr lang="en-US" sz="1600" dirty="0" err="1"/>
              <a:t>doi</a:t>
            </a:r>
            <a:r>
              <a:rPr lang="en-US" sz="1600" dirty="0"/>
              <a:t>: 10.1016/j.eatbeh.2012.12.007.</a:t>
            </a:r>
            <a:endParaRPr lang="en-US" sz="1600" dirty="0">
              <a:solidFill>
                <a:schemeClr val="accent5">
                  <a:lumMod val="50000"/>
                </a:schemeClr>
              </a:solidFill>
            </a:endParaRPr>
          </a:p>
        </p:txBody>
      </p:sp>
      <p:sp>
        <p:nvSpPr>
          <p:cNvPr id="351" name="Text Placeholder 350"/>
          <p:cNvSpPr>
            <a:spLocks noGrp="1"/>
          </p:cNvSpPr>
          <p:nvPr>
            <p:ph type="body" sz="quarter" idx="150"/>
          </p:nvPr>
        </p:nvSpPr>
        <p:spPr/>
        <p:txBody>
          <a:bodyPr>
            <a:normAutofit lnSpcReduction="10000"/>
          </a:bodyPr>
          <a:lstStyle/>
          <a:p>
            <a:r>
              <a:rPr lang="en-US" dirty="0">
                <a:solidFill>
                  <a:schemeClr val="accent5">
                    <a:lumMod val="50000"/>
                  </a:schemeClr>
                </a:solidFill>
              </a:rPr>
              <a:t>Katherine Jensen</a:t>
            </a:r>
          </a:p>
        </p:txBody>
      </p:sp>
      <p:sp>
        <p:nvSpPr>
          <p:cNvPr id="352" name="Text Placeholder 351"/>
          <p:cNvSpPr>
            <a:spLocks noGrp="1"/>
          </p:cNvSpPr>
          <p:nvPr>
            <p:ph type="body" sz="quarter" idx="184"/>
          </p:nvPr>
        </p:nvSpPr>
        <p:spPr/>
        <p:txBody>
          <a:bodyPr/>
          <a:lstStyle/>
          <a:p>
            <a:endParaRPr lang="en-US">
              <a:solidFill>
                <a:schemeClr val="accent5">
                  <a:lumMod val="50000"/>
                </a:schemeClr>
              </a:solidFill>
            </a:endParaRPr>
          </a:p>
        </p:txBody>
      </p:sp>
      <p:sp>
        <p:nvSpPr>
          <p:cNvPr id="353" name="Text Placeholder 352"/>
          <p:cNvSpPr>
            <a:spLocks noGrp="1"/>
          </p:cNvSpPr>
          <p:nvPr>
            <p:ph type="body" sz="quarter" idx="185"/>
          </p:nvPr>
        </p:nvSpPr>
        <p:spPr/>
        <p:txBody>
          <a:bodyPr>
            <a:normAutofit fontScale="77500" lnSpcReduction="20000"/>
          </a:bodyPr>
          <a:lstStyle/>
          <a:p>
            <a:r>
              <a:rPr lang="en-US" b="1" dirty="0">
                <a:solidFill>
                  <a:schemeClr val="accent5">
                    <a:lumMod val="50000"/>
                  </a:schemeClr>
                </a:solidFill>
              </a:rPr>
              <a:t>The Association Between Fast Food/Sugary Drink Consumption and Anxiety/Depression Symptoms</a:t>
            </a:r>
          </a:p>
        </p:txBody>
      </p:sp>
    </p:spTree>
    <p:extLst>
      <p:ext uri="{BB962C8B-B14F-4D97-AF65-F5344CB8AC3E}">
        <p14:creationId xmlns:p14="http://schemas.microsoft.com/office/powerpoint/2010/main" val="3417310049"/>
      </p:ext>
    </p:extLst>
  </p:cSld>
  <p:clrMapOvr>
    <a:masterClrMapping/>
  </p:clrMapOvr>
</p:sld>
</file>

<file path=ppt/theme/theme1.xml><?xml version="1.0" encoding="utf-8"?>
<a:theme xmlns:a="http://schemas.openxmlformats.org/drawingml/2006/main" name="PosterPresentations.com-36x60-Template-V3">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1_Classic 3 Column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PosterPresentations.com-36x60-Template-V3</Template>
  <TotalTime>4897</TotalTime>
  <Words>489</Words>
  <Application>Microsoft Office PowerPoint</Application>
  <PresentationFormat>Custom</PresentationFormat>
  <Paragraphs>54</Paragraphs>
  <Slides>1</Slides>
  <Notes>1</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9" baseType="lpstr">
      <vt:lpstr>Arial</vt:lpstr>
      <vt:lpstr>Calibri</vt:lpstr>
      <vt:lpstr>Times New Roman</vt:lpstr>
      <vt:lpstr>Trebuchet MS</vt:lpstr>
      <vt:lpstr>PosterPresentations.com-36x60-Template-V3</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cp:lastModifiedBy>Katherine Jensen</cp:lastModifiedBy>
  <cp:revision>41</cp:revision>
  <dcterms:created xsi:type="dcterms:W3CDTF">2012-02-06T18:46:22Z</dcterms:created>
  <dcterms:modified xsi:type="dcterms:W3CDTF">2017-12-02T02:03:44Z</dcterms:modified>
</cp:coreProperties>
</file>