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sldIdLst>
    <p:sldId id="256" r:id="rId4"/>
  </p:sldIdLst>
  <p:sldSz cx="51206400" cy="32918400"/>
  <p:notesSz cx="6858000" cy="9144000"/>
  <p:defaultTextStyle>
    <a:defPPr>
      <a:defRPr lang="en-US"/>
    </a:defPPr>
    <a:lvl1pPr algn="l" defTabSz="5014913" rtl="0" fontAlgn="base">
      <a:spcBef>
        <a:spcPct val="0"/>
      </a:spcBef>
      <a:spcAft>
        <a:spcPct val="0"/>
      </a:spcAft>
      <a:defRPr sz="9800" kern="1200">
        <a:solidFill>
          <a:schemeClr val="tx1"/>
        </a:solidFill>
        <a:latin typeface="Calibri" pitchFamily="34" charset="0"/>
        <a:ea typeface="+mn-ea"/>
        <a:cs typeface="Arial" charset="0"/>
      </a:defRPr>
    </a:lvl1pPr>
    <a:lvl2pPr marL="2506663" indent="-2049463" algn="l" defTabSz="5014913" rtl="0" fontAlgn="base">
      <a:spcBef>
        <a:spcPct val="0"/>
      </a:spcBef>
      <a:spcAft>
        <a:spcPct val="0"/>
      </a:spcAft>
      <a:defRPr sz="9800" kern="1200">
        <a:solidFill>
          <a:schemeClr val="tx1"/>
        </a:solidFill>
        <a:latin typeface="Calibri" pitchFamily="34" charset="0"/>
        <a:ea typeface="+mn-ea"/>
        <a:cs typeface="Arial" charset="0"/>
      </a:defRPr>
    </a:lvl2pPr>
    <a:lvl3pPr marL="5014913" indent="-4100513" algn="l" defTabSz="5014913" rtl="0" fontAlgn="base">
      <a:spcBef>
        <a:spcPct val="0"/>
      </a:spcBef>
      <a:spcAft>
        <a:spcPct val="0"/>
      </a:spcAft>
      <a:defRPr sz="9800" kern="1200">
        <a:solidFill>
          <a:schemeClr val="tx1"/>
        </a:solidFill>
        <a:latin typeface="Calibri" pitchFamily="34" charset="0"/>
        <a:ea typeface="+mn-ea"/>
        <a:cs typeface="Arial" charset="0"/>
      </a:defRPr>
    </a:lvl3pPr>
    <a:lvl4pPr marL="7523163" indent="-6151563" algn="l" defTabSz="5014913" rtl="0" fontAlgn="base">
      <a:spcBef>
        <a:spcPct val="0"/>
      </a:spcBef>
      <a:spcAft>
        <a:spcPct val="0"/>
      </a:spcAft>
      <a:defRPr sz="9800" kern="1200">
        <a:solidFill>
          <a:schemeClr val="tx1"/>
        </a:solidFill>
        <a:latin typeface="Calibri" pitchFamily="34" charset="0"/>
        <a:ea typeface="+mn-ea"/>
        <a:cs typeface="Arial" charset="0"/>
      </a:defRPr>
    </a:lvl4pPr>
    <a:lvl5pPr marL="10031413" indent="-8202613" algn="l" defTabSz="5014913" rtl="0" fontAlgn="base">
      <a:spcBef>
        <a:spcPct val="0"/>
      </a:spcBef>
      <a:spcAft>
        <a:spcPct val="0"/>
      </a:spcAft>
      <a:defRPr sz="9800" kern="1200">
        <a:solidFill>
          <a:schemeClr val="tx1"/>
        </a:solidFill>
        <a:latin typeface="Calibri" pitchFamily="34" charset="0"/>
        <a:ea typeface="+mn-ea"/>
        <a:cs typeface="Arial" charset="0"/>
      </a:defRPr>
    </a:lvl5pPr>
    <a:lvl6pPr marL="2286000" algn="l" defTabSz="914400" rtl="0" eaLnBrk="1" latinLnBrk="0" hangingPunct="1">
      <a:defRPr sz="9800" kern="1200">
        <a:solidFill>
          <a:schemeClr val="tx1"/>
        </a:solidFill>
        <a:latin typeface="Calibri" pitchFamily="34" charset="0"/>
        <a:ea typeface="+mn-ea"/>
        <a:cs typeface="Arial" charset="0"/>
      </a:defRPr>
    </a:lvl6pPr>
    <a:lvl7pPr marL="2743200" algn="l" defTabSz="914400" rtl="0" eaLnBrk="1" latinLnBrk="0" hangingPunct="1">
      <a:defRPr sz="9800" kern="1200">
        <a:solidFill>
          <a:schemeClr val="tx1"/>
        </a:solidFill>
        <a:latin typeface="Calibri" pitchFamily="34" charset="0"/>
        <a:ea typeface="+mn-ea"/>
        <a:cs typeface="Arial" charset="0"/>
      </a:defRPr>
    </a:lvl7pPr>
    <a:lvl8pPr marL="3200400" algn="l" defTabSz="914400" rtl="0" eaLnBrk="1" latinLnBrk="0" hangingPunct="1">
      <a:defRPr sz="9800" kern="1200">
        <a:solidFill>
          <a:schemeClr val="tx1"/>
        </a:solidFill>
        <a:latin typeface="Calibri" pitchFamily="34" charset="0"/>
        <a:ea typeface="+mn-ea"/>
        <a:cs typeface="Arial" charset="0"/>
      </a:defRPr>
    </a:lvl8pPr>
    <a:lvl9pPr marL="3657600" algn="l" defTabSz="914400" rtl="0" eaLnBrk="1" latinLnBrk="0" hangingPunct="1">
      <a:defRPr sz="9800"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3422">
          <p15:clr>
            <a:srgbClr val="A4A3A4"/>
          </p15:clr>
        </p15:guide>
        <p15:guide id="2" orient="horz" pos="288">
          <p15:clr>
            <a:srgbClr val="A4A3A4"/>
          </p15:clr>
        </p15:guide>
        <p15:guide id="3" orient="horz" pos="20160">
          <p15:clr>
            <a:srgbClr val="A4A3A4"/>
          </p15:clr>
        </p15:guide>
        <p15:guide id="4" orient="horz">
          <p15:clr>
            <a:srgbClr val="A4A3A4"/>
          </p15:clr>
        </p15:guide>
        <p15:guide id="5" pos="678">
          <p15:clr>
            <a:srgbClr val="A4A3A4"/>
          </p15:clr>
        </p15:guide>
        <p15:guide id="6" pos="315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40" autoAdjust="0"/>
    <p:restoredTop sz="94701" autoAdjust="0"/>
  </p:normalViewPr>
  <p:slideViewPr>
    <p:cSldViewPr snapToGrid="0" snapToObjects="1" showGuides="1">
      <p:cViewPr varScale="1">
        <p:scale>
          <a:sx n="25" d="100"/>
          <a:sy n="25" d="100"/>
        </p:scale>
        <p:origin x="1074" y="24"/>
      </p:cViewPr>
      <p:guideLst>
        <p:guide orient="horz" pos="3422"/>
        <p:guide orient="horz" pos="288"/>
        <p:guide orient="horz" pos="20160"/>
        <p:guide orient="horz"/>
        <p:guide pos="678"/>
        <p:guide pos="315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ew Gilberti" userId="f85142bcf3682ad3" providerId="LiveId" clId="{8F40872A-980F-41D8-ABA2-221A9813AAEA}"/>
    <pc:docChg chg="undo custSel modSld modMainMaster">
      <pc:chgData name="Drew Gilberti" userId="f85142bcf3682ad3" providerId="LiveId" clId="{8F40872A-980F-41D8-ABA2-221A9813AAEA}" dt="2017-12-02T07:58:53.445" v="1164" actId="1076"/>
      <pc:docMkLst>
        <pc:docMk/>
      </pc:docMkLst>
      <pc:sldChg chg="addSp delSp modSp setBg">
        <pc:chgData name="Drew Gilberti" userId="f85142bcf3682ad3" providerId="LiveId" clId="{8F40872A-980F-41D8-ABA2-221A9813AAEA}" dt="2017-12-02T07:58:53.445" v="1164" actId="1076"/>
        <pc:sldMkLst>
          <pc:docMk/>
          <pc:sldMk cId="859916239" sldId="256"/>
        </pc:sldMkLst>
        <pc:spChg chg="mod">
          <ac:chgData name="Drew Gilberti" userId="f85142bcf3682ad3" providerId="LiveId" clId="{8F40872A-980F-41D8-ABA2-221A9813AAEA}" dt="2017-12-02T07:27:14.674" v="790" actId="1076"/>
          <ac:spMkLst>
            <pc:docMk/>
            <pc:sldMk cId="859916239" sldId="256"/>
            <ac:spMk id="3" creationId="{6BC82BBD-9576-49FF-82DD-18965ED17831}"/>
          </ac:spMkLst>
        </pc:spChg>
        <pc:spChg chg="mod">
          <ac:chgData name="Drew Gilberti" userId="f85142bcf3682ad3" providerId="LiveId" clId="{8F40872A-980F-41D8-ABA2-221A9813AAEA}" dt="2017-12-02T07:27:14.450" v="789" actId="1076"/>
          <ac:spMkLst>
            <pc:docMk/>
            <pc:sldMk cId="859916239" sldId="256"/>
            <ac:spMk id="8" creationId="{BA3E8440-5968-4882-B665-309912B3299F}"/>
          </ac:spMkLst>
        </pc:spChg>
        <pc:spChg chg="mod">
          <ac:chgData name="Drew Gilberti" userId="f85142bcf3682ad3" providerId="LiveId" clId="{8F40872A-980F-41D8-ABA2-221A9813AAEA}" dt="2017-12-02T07:16:05.728" v="271" actId="14100"/>
          <ac:spMkLst>
            <pc:docMk/>
            <pc:sldMk cId="859916239" sldId="256"/>
            <ac:spMk id="9" creationId="{993640E0-D7F0-4708-8885-F70158EBB7D9}"/>
          </ac:spMkLst>
        </pc:spChg>
        <pc:spChg chg="add mod">
          <ac:chgData name="Drew Gilberti" userId="f85142bcf3682ad3" providerId="LiveId" clId="{8F40872A-980F-41D8-ABA2-221A9813AAEA}" dt="2017-12-02T07:15:42.137" v="269" actId="113"/>
          <ac:spMkLst>
            <pc:docMk/>
            <pc:sldMk cId="859916239" sldId="256"/>
            <ac:spMk id="10" creationId="{960E2EB3-2966-4D4D-8909-80574A474FAB}"/>
          </ac:spMkLst>
        </pc:spChg>
        <pc:spChg chg="add mod">
          <ac:chgData name="Drew Gilberti" userId="f85142bcf3682ad3" providerId="LiveId" clId="{8F40872A-980F-41D8-ABA2-221A9813AAEA}" dt="2017-12-02T07:37:04.041" v="891" actId="1076"/>
          <ac:spMkLst>
            <pc:docMk/>
            <pc:sldMk cId="859916239" sldId="256"/>
            <ac:spMk id="11" creationId="{1FBE2635-FD33-4CC3-8B6C-1DBFDC2A9432}"/>
          </ac:spMkLst>
        </pc:spChg>
        <pc:spChg chg="add mod">
          <ac:chgData name="Drew Gilberti" userId="f85142bcf3682ad3" providerId="LiveId" clId="{8F40872A-980F-41D8-ABA2-221A9813AAEA}" dt="2017-12-02T07:37:18.988" v="893" actId="255"/>
          <ac:spMkLst>
            <pc:docMk/>
            <pc:sldMk cId="859916239" sldId="256"/>
            <ac:spMk id="12" creationId="{EF97AAE1-D373-446E-A160-5F34E9C339BD}"/>
          </ac:spMkLst>
        </pc:spChg>
        <pc:spChg chg="mod">
          <ac:chgData name="Drew Gilberti" userId="f85142bcf3682ad3" providerId="LiveId" clId="{8F40872A-980F-41D8-ABA2-221A9813AAEA}" dt="2017-12-02T07:27:14.903" v="791" actId="20577"/>
          <ac:spMkLst>
            <pc:docMk/>
            <pc:sldMk cId="859916239" sldId="256"/>
            <ac:spMk id="22" creationId="{00000000-0000-0000-0000-000000000000}"/>
          </ac:spMkLst>
        </pc:spChg>
        <pc:spChg chg="mod">
          <ac:chgData name="Drew Gilberti" userId="f85142bcf3682ad3" providerId="LiveId" clId="{8F40872A-980F-41D8-ABA2-221A9813AAEA}" dt="2017-12-02T07:33:12.822" v="850" actId="1076"/>
          <ac:spMkLst>
            <pc:docMk/>
            <pc:sldMk cId="859916239" sldId="256"/>
            <ac:spMk id="25" creationId="{00000000-0000-0000-0000-000000000000}"/>
          </ac:spMkLst>
        </pc:spChg>
        <pc:spChg chg="mod">
          <ac:chgData name="Drew Gilberti" userId="f85142bcf3682ad3" providerId="LiveId" clId="{8F40872A-980F-41D8-ABA2-221A9813AAEA}" dt="2017-12-02T07:27:14.247" v="788" actId="1076"/>
          <ac:spMkLst>
            <pc:docMk/>
            <pc:sldMk cId="859916239" sldId="256"/>
            <ac:spMk id="26" creationId="{00000000-0000-0000-0000-000000000000}"/>
          </ac:spMkLst>
        </pc:spChg>
        <pc:spChg chg="mod">
          <ac:chgData name="Drew Gilberti" userId="f85142bcf3682ad3" providerId="LiveId" clId="{8F40872A-980F-41D8-ABA2-221A9813AAEA}" dt="2017-12-02T07:12:05.044" v="79" actId="20577"/>
          <ac:spMkLst>
            <pc:docMk/>
            <pc:sldMk cId="859916239" sldId="256"/>
            <ac:spMk id="27" creationId="{00000000-0000-0000-0000-000000000000}"/>
          </ac:spMkLst>
        </pc:spChg>
        <pc:spChg chg="mod">
          <ac:chgData name="Drew Gilberti" userId="f85142bcf3682ad3" providerId="LiveId" clId="{8F40872A-980F-41D8-ABA2-221A9813AAEA}" dt="2017-12-02T07:40:55.505" v="967" actId="20577"/>
          <ac:spMkLst>
            <pc:docMk/>
            <pc:sldMk cId="859916239" sldId="256"/>
            <ac:spMk id="28" creationId="{00000000-0000-0000-0000-000000000000}"/>
          </ac:spMkLst>
        </pc:spChg>
        <pc:spChg chg="mod">
          <ac:chgData name="Drew Gilberti" userId="f85142bcf3682ad3" providerId="LiveId" clId="{8F40872A-980F-41D8-ABA2-221A9813AAEA}" dt="2017-12-02T06:32:19.003" v="0" actId="313"/>
          <ac:spMkLst>
            <pc:docMk/>
            <pc:sldMk cId="859916239" sldId="256"/>
            <ac:spMk id="29" creationId="{00000000-0000-0000-0000-000000000000}"/>
          </ac:spMkLst>
        </pc:spChg>
        <pc:spChg chg="mod">
          <ac:chgData name="Drew Gilberti" userId="f85142bcf3682ad3" providerId="LiveId" clId="{8F40872A-980F-41D8-ABA2-221A9813AAEA}" dt="2017-12-02T07:41:18.722" v="1001" actId="20577"/>
          <ac:spMkLst>
            <pc:docMk/>
            <pc:sldMk cId="859916239" sldId="256"/>
            <ac:spMk id="30" creationId="{00000000-0000-0000-0000-000000000000}"/>
          </ac:spMkLst>
        </pc:spChg>
        <pc:spChg chg="mod">
          <ac:chgData name="Drew Gilberti" userId="f85142bcf3682ad3" providerId="LiveId" clId="{8F40872A-980F-41D8-ABA2-221A9813AAEA}" dt="2017-12-02T07:27:16.857" v="796" actId="1076"/>
          <ac:spMkLst>
            <pc:docMk/>
            <pc:sldMk cId="859916239" sldId="256"/>
            <ac:spMk id="31" creationId="{00000000-0000-0000-0000-000000000000}"/>
          </ac:spMkLst>
        </pc:spChg>
        <pc:spChg chg="del">
          <ac:chgData name="Drew Gilberti" userId="f85142bcf3682ad3" providerId="LiveId" clId="{8F40872A-980F-41D8-ABA2-221A9813AAEA}" dt="2017-12-02T07:36:22.528" v="880" actId="478"/>
          <ac:spMkLst>
            <pc:docMk/>
            <pc:sldMk cId="859916239" sldId="256"/>
            <ac:spMk id="225" creationId="{00000000-0000-0000-0000-000000000000}"/>
          </ac:spMkLst>
        </pc:spChg>
        <pc:spChg chg="mod">
          <ac:chgData name="Drew Gilberti" userId="f85142bcf3682ad3" providerId="LiveId" clId="{8F40872A-980F-41D8-ABA2-221A9813AAEA}" dt="2017-12-02T07:36:49.674" v="887" actId="1076"/>
          <ac:spMkLst>
            <pc:docMk/>
            <pc:sldMk cId="859916239" sldId="256"/>
            <ac:spMk id="226" creationId="{00000000-0000-0000-0000-000000000000}"/>
          </ac:spMkLst>
        </pc:spChg>
        <pc:spChg chg="mod">
          <ac:chgData name="Drew Gilberti" userId="f85142bcf3682ad3" providerId="LiveId" clId="{8F40872A-980F-41D8-ABA2-221A9813AAEA}" dt="2017-12-02T07:36:53.559" v="888" actId="1076"/>
          <ac:spMkLst>
            <pc:docMk/>
            <pc:sldMk cId="859916239" sldId="256"/>
            <ac:spMk id="227" creationId="{00000000-0000-0000-0000-000000000000}"/>
          </ac:spMkLst>
        </pc:spChg>
        <pc:spChg chg="mod">
          <ac:chgData name="Drew Gilberti" userId="f85142bcf3682ad3" providerId="LiveId" clId="{8F40872A-980F-41D8-ABA2-221A9813AAEA}" dt="2017-12-02T07:36:56.944" v="889" actId="1076"/>
          <ac:spMkLst>
            <pc:docMk/>
            <pc:sldMk cId="859916239" sldId="256"/>
            <ac:spMk id="228" creationId="{00000000-0000-0000-0000-000000000000}"/>
          </ac:spMkLst>
        </pc:spChg>
        <pc:spChg chg="mod">
          <ac:chgData name="Drew Gilberti" userId="f85142bcf3682ad3" providerId="LiveId" clId="{8F40872A-980F-41D8-ABA2-221A9813AAEA}" dt="2017-12-02T07:36:59.384" v="890" actId="1076"/>
          <ac:spMkLst>
            <pc:docMk/>
            <pc:sldMk cId="859916239" sldId="256"/>
            <ac:spMk id="229" creationId="{00000000-0000-0000-0000-000000000000}"/>
          </ac:spMkLst>
        </pc:spChg>
        <pc:spChg chg="mod">
          <ac:chgData name="Drew Gilberti" userId="f85142bcf3682ad3" providerId="LiveId" clId="{8F40872A-980F-41D8-ABA2-221A9813AAEA}" dt="2017-12-02T07:24:43.273" v="751" actId="20577"/>
          <ac:spMkLst>
            <pc:docMk/>
            <pc:sldMk cId="859916239" sldId="256"/>
            <ac:spMk id="230" creationId="{00000000-0000-0000-0000-000000000000}"/>
          </ac:spMkLst>
        </pc:spChg>
        <pc:spChg chg="mod">
          <ac:chgData name="Drew Gilberti" userId="f85142bcf3682ad3" providerId="LiveId" clId="{8F40872A-980F-41D8-ABA2-221A9813AAEA}" dt="2017-12-02T07:55:49.398" v="1029"/>
          <ac:spMkLst>
            <pc:docMk/>
            <pc:sldMk cId="859916239" sldId="256"/>
            <ac:spMk id="231" creationId="{00000000-0000-0000-0000-000000000000}"/>
          </ac:spMkLst>
        </pc:spChg>
        <pc:spChg chg="mod">
          <ac:chgData name="Drew Gilberti" userId="f85142bcf3682ad3" providerId="LiveId" clId="{8F40872A-980F-41D8-ABA2-221A9813AAEA}" dt="2017-12-02T07:55:48.411" v="1027"/>
          <ac:spMkLst>
            <pc:docMk/>
            <pc:sldMk cId="859916239" sldId="256"/>
            <ac:spMk id="232" creationId="{00000000-0000-0000-0000-000000000000}"/>
          </ac:spMkLst>
        </pc:spChg>
        <pc:graphicFrameChg chg="mod modGraphic">
          <ac:chgData name="Drew Gilberti" userId="f85142bcf3682ad3" providerId="LiveId" clId="{8F40872A-980F-41D8-ABA2-221A9813AAEA}" dt="2017-12-02T07:47:18.375" v="1007"/>
          <ac:graphicFrameMkLst>
            <pc:docMk/>
            <pc:sldMk cId="859916239" sldId="256"/>
            <ac:graphicFrameMk id="6" creationId="{0AB0B8B8-F263-405B-8FF5-A6D408E389AD}"/>
          </ac:graphicFrameMkLst>
        </pc:graphicFrameChg>
        <pc:graphicFrameChg chg="del mod modGraphic">
          <ac:chgData name="Drew Gilberti" userId="f85142bcf3682ad3" providerId="LiveId" clId="{8F40872A-980F-41D8-ABA2-221A9813AAEA}" dt="2017-12-02T07:16:26.046" v="274" actId="478"/>
          <ac:graphicFrameMkLst>
            <pc:docMk/>
            <pc:sldMk cId="859916239" sldId="256"/>
            <ac:graphicFrameMk id="32" creationId="{757BABBB-B72C-4666-A3E0-BA9E94B1C8E2}"/>
          </ac:graphicFrameMkLst>
        </pc:graphicFrameChg>
        <pc:graphicFrameChg chg="mod modGraphic">
          <ac:chgData name="Drew Gilberti" userId="f85142bcf3682ad3" providerId="LiveId" clId="{8F40872A-980F-41D8-ABA2-221A9813AAEA}" dt="2017-12-02T07:58:00.238" v="1154" actId="14100"/>
          <ac:graphicFrameMkLst>
            <pc:docMk/>
            <pc:sldMk cId="859916239" sldId="256"/>
            <ac:graphicFrameMk id="33" creationId="{549753A8-C4D8-4F81-BF98-0BC86AA346FD}"/>
          </ac:graphicFrameMkLst>
        </pc:graphicFrameChg>
        <pc:graphicFrameChg chg="mod modGraphic">
          <ac:chgData name="Drew Gilberti" userId="f85142bcf3682ad3" providerId="LiveId" clId="{8F40872A-980F-41D8-ABA2-221A9813AAEA}" dt="2017-12-02T07:47:12.583" v="1006"/>
          <ac:graphicFrameMkLst>
            <pc:docMk/>
            <pc:sldMk cId="859916239" sldId="256"/>
            <ac:graphicFrameMk id="34" creationId="{1051C6B6-87A8-4FE9-AB2E-902603EC132D}"/>
          </ac:graphicFrameMkLst>
        </pc:graphicFrameChg>
        <pc:picChg chg="mod">
          <ac:chgData name="Drew Gilberti" userId="f85142bcf3682ad3" providerId="LiveId" clId="{8F40872A-980F-41D8-ABA2-221A9813AAEA}" dt="2017-12-02T07:16:12.454" v="272" actId="14100"/>
          <ac:picMkLst>
            <pc:docMk/>
            <pc:sldMk cId="859916239" sldId="256"/>
            <ac:picMk id="4102" creationId="{240F5236-AC58-4084-A536-482F8F3499A3}"/>
          </ac:picMkLst>
        </pc:picChg>
        <pc:picChg chg="add mod">
          <ac:chgData name="Drew Gilberti" userId="f85142bcf3682ad3" providerId="LiveId" clId="{8F40872A-980F-41D8-ABA2-221A9813AAEA}" dt="2017-12-02T07:36:37.402" v="884" actId="1076"/>
          <ac:picMkLst>
            <pc:docMk/>
            <pc:sldMk cId="859916239" sldId="256"/>
            <ac:picMk id="4104" creationId="{5CD97066-9F5F-4021-87C5-4EAF9C9CEA45}"/>
          </ac:picMkLst>
        </pc:picChg>
        <pc:picChg chg="add mod">
          <ac:chgData name="Drew Gilberti" userId="f85142bcf3682ad3" providerId="LiveId" clId="{8F40872A-980F-41D8-ABA2-221A9813AAEA}" dt="2017-12-02T07:58:03.558" v="1155" actId="14100"/>
          <ac:picMkLst>
            <pc:docMk/>
            <pc:sldMk cId="859916239" sldId="256"/>
            <ac:picMk id="4106" creationId="{51AD9A2B-FB50-4AC1-A4DE-04777044594D}"/>
          </ac:picMkLst>
        </pc:picChg>
        <pc:picChg chg="add mod">
          <ac:chgData name="Drew Gilberti" userId="f85142bcf3682ad3" providerId="LiveId" clId="{8F40872A-980F-41D8-ABA2-221A9813AAEA}" dt="2017-12-02T07:57:54.518" v="1153" actId="14100"/>
          <ac:picMkLst>
            <pc:docMk/>
            <pc:sldMk cId="859916239" sldId="256"/>
            <ac:picMk id="4108" creationId="{6016A0FC-F656-4B10-BC4E-B62BA2C7155E}"/>
          </ac:picMkLst>
        </pc:picChg>
        <pc:picChg chg="add del mod">
          <ac:chgData name="Drew Gilberti" userId="f85142bcf3682ad3" providerId="LiveId" clId="{8F40872A-980F-41D8-ABA2-221A9813AAEA}" dt="2017-12-02T07:12:53.148" v="80" actId="478"/>
          <ac:picMkLst>
            <pc:docMk/>
            <pc:sldMk cId="859916239" sldId="256"/>
            <ac:picMk id="4110" creationId="{E9B39D21-92B5-4E0B-8646-5143B786BD4F}"/>
          </ac:picMkLst>
        </pc:picChg>
        <pc:picChg chg="add mod">
          <ac:chgData name="Drew Gilberti" userId="f85142bcf3682ad3" providerId="LiveId" clId="{8F40872A-980F-41D8-ABA2-221A9813AAEA}" dt="2017-12-02T07:58:53.445" v="1164" actId="1076"/>
          <ac:picMkLst>
            <pc:docMk/>
            <pc:sldMk cId="859916239" sldId="256"/>
            <ac:picMk id="4112" creationId="{3855BF23-651A-421C-BA2F-D23DE765A494}"/>
          </ac:picMkLst>
        </pc:picChg>
        <pc:picChg chg="add mod">
          <ac:chgData name="Drew Gilberti" userId="f85142bcf3682ad3" providerId="LiveId" clId="{8F40872A-980F-41D8-ABA2-221A9813AAEA}" dt="2017-12-02T07:33:39.030" v="858" actId="1076"/>
          <ac:picMkLst>
            <pc:docMk/>
            <pc:sldMk cId="859916239" sldId="256"/>
            <ac:picMk id="4114" creationId="{1252FF15-B19C-437C-952D-47C39C1C414D}"/>
          </ac:picMkLst>
        </pc:picChg>
      </pc:sldChg>
      <pc:sldMasterChg chg="addSp">
        <pc:chgData name="Drew Gilberti" userId="f85142bcf3682ad3" providerId="LiveId" clId="{8F40872A-980F-41D8-ABA2-221A9813AAEA}" dt="2017-12-02T07:55:17.545" v="1009"/>
        <pc:sldMasterMkLst>
          <pc:docMk/>
          <pc:sldMasterMk cId="2318758963" sldId="2147483662"/>
        </pc:sldMasterMkLst>
        <pc:spChg chg="add">
          <ac:chgData name="Drew Gilberti" userId="f85142bcf3682ad3" providerId="LiveId" clId="{8F40872A-980F-41D8-ABA2-221A9813AAEA}" dt="2017-12-02T07:55:17.545" v="1009"/>
          <ac:spMkLst>
            <pc:docMk/>
            <pc:sldMasterMk cId="2318758963" sldId="2147483662"/>
            <ac:spMk id="7" creationId="{3A96614A-48E0-4075-A028-3A0D93F7424D}"/>
          </ac:spMkLst>
        </pc:spChg>
        <pc:spChg chg="add">
          <ac:chgData name="Drew Gilberti" userId="f85142bcf3682ad3" providerId="LiveId" clId="{8F40872A-980F-41D8-ABA2-221A9813AAEA}" dt="2017-12-02T07:55:17.545" v="1009"/>
          <ac:spMkLst>
            <pc:docMk/>
            <pc:sldMasterMk cId="2318758963" sldId="2147483662"/>
            <ac:spMk id="8" creationId="{35740603-7842-49BE-BF0F-E88DFC0D06A2}"/>
          </ac:spMkLst>
        </pc:spChg>
        <pc:spChg chg="add">
          <ac:chgData name="Drew Gilberti" userId="f85142bcf3682ad3" providerId="LiveId" clId="{8F40872A-980F-41D8-ABA2-221A9813AAEA}" dt="2017-12-02T07:55:17.545" v="1009"/>
          <ac:spMkLst>
            <pc:docMk/>
            <pc:sldMasterMk cId="2318758963" sldId="2147483662"/>
            <ac:spMk id="9" creationId="{5A0B804C-4706-4E0F-82E2-41564679A384}"/>
          </ac:spMkLst>
        </pc:spChg>
        <pc:spChg chg="add">
          <ac:chgData name="Drew Gilberti" userId="f85142bcf3682ad3" providerId="LiveId" clId="{8F40872A-980F-41D8-ABA2-221A9813AAEA}" dt="2017-12-02T07:55:17.545" v="1009"/>
          <ac:spMkLst>
            <pc:docMk/>
            <pc:sldMasterMk cId="2318758963" sldId="2147483662"/>
            <ac:spMk id="38" creationId="{C4A997E5-ACEC-4BB8-AAD9-ABD66CF7AB83}"/>
          </ac:spMkLst>
        </pc:spChg>
        <pc:spChg chg="add">
          <ac:chgData name="Drew Gilberti" userId="f85142bcf3682ad3" providerId="LiveId" clId="{8F40872A-980F-41D8-ABA2-221A9813AAEA}" dt="2017-12-02T07:55:17.545" v="1009"/>
          <ac:spMkLst>
            <pc:docMk/>
            <pc:sldMasterMk cId="2318758963" sldId="2147483662"/>
            <ac:spMk id="39" creationId="{C1FE41B8-3131-4EB6-8DC3-8499264D0BE2}"/>
          </ac:spMkLst>
        </pc:spChg>
        <pc:grpChg chg="add">
          <ac:chgData name="Drew Gilberti" userId="f85142bcf3682ad3" providerId="LiveId" clId="{8F40872A-980F-41D8-ABA2-221A9813AAEA}" dt="2017-12-02T07:55:17.545" v="1009"/>
          <ac:grpSpMkLst>
            <pc:docMk/>
            <pc:sldMasterMk cId="2318758963" sldId="2147483662"/>
            <ac:grpSpMk id="10" creationId="{F65DBEAB-A901-407D-9FEF-D6603C9EF953}"/>
          </ac:grpSpMkLst>
        </pc:grpChg>
        <pc:grpChg chg="add">
          <ac:chgData name="Drew Gilberti" userId="f85142bcf3682ad3" providerId="LiveId" clId="{8F40872A-980F-41D8-ABA2-221A9813AAEA}" dt="2017-12-02T07:55:17.545" v="1009"/>
          <ac:grpSpMkLst>
            <pc:docMk/>
            <pc:sldMasterMk cId="2318758963" sldId="2147483662"/>
            <ac:grpSpMk id="29" creationId="{4D770829-F03B-411F-8F8A-3AB0516FDAE5}"/>
          </ac:grpSpMkLst>
        </pc:grpChg>
      </pc:sldMasterChg>
      <pc:sldMasterChg chg="addSp">
        <pc:chgData name="Drew Gilberti" userId="f85142bcf3682ad3" providerId="LiveId" clId="{8F40872A-980F-41D8-ABA2-221A9813AAEA}" dt="2017-12-02T07:55:20.457" v="1011"/>
        <pc:sldMasterMkLst>
          <pc:docMk/>
          <pc:sldMasterMk cId="827765447" sldId="2147483675"/>
        </pc:sldMasterMkLst>
        <pc:spChg chg="add">
          <ac:chgData name="Drew Gilberti" userId="f85142bcf3682ad3" providerId="LiveId" clId="{8F40872A-980F-41D8-ABA2-221A9813AAEA}" dt="2017-12-02T07:55:20.457" v="1011"/>
          <ac:spMkLst>
            <pc:docMk/>
            <pc:sldMasterMk cId="827765447" sldId="2147483675"/>
            <ac:spMk id="7" creationId="{F3C0070E-12E7-412F-BCD1-46C2587C1D94}"/>
          </ac:spMkLst>
        </pc:spChg>
        <pc:spChg chg="add">
          <ac:chgData name="Drew Gilberti" userId="f85142bcf3682ad3" providerId="LiveId" clId="{8F40872A-980F-41D8-ABA2-221A9813AAEA}" dt="2017-12-02T07:55:20.457" v="1011"/>
          <ac:spMkLst>
            <pc:docMk/>
            <pc:sldMasterMk cId="827765447" sldId="2147483675"/>
            <ac:spMk id="8" creationId="{9BB887FA-57F0-4152-B952-1F1A21F53829}"/>
          </ac:spMkLst>
        </pc:spChg>
        <pc:spChg chg="add">
          <ac:chgData name="Drew Gilberti" userId="f85142bcf3682ad3" providerId="LiveId" clId="{8F40872A-980F-41D8-ABA2-221A9813AAEA}" dt="2017-12-02T07:55:20.457" v="1011"/>
          <ac:spMkLst>
            <pc:docMk/>
            <pc:sldMasterMk cId="827765447" sldId="2147483675"/>
            <ac:spMk id="9" creationId="{4321D1B7-8CDD-4086-9871-41FA1032F2C7}"/>
          </ac:spMkLst>
        </pc:spChg>
        <pc:spChg chg="add">
          <ac:chgData name="Drew Gilberti" userId="f85142bcf3682ad3" providerId="LiveId" clId="{8F40872A-980F-41D8-ABA2-221A9813AAEA}" dt="2017-12-02T07:55:20.457" v="1011"/>
          <ac:spMkLst>
            <pc:docMk/>
            <pc:sldMasterMk cId="827765447" sldId="2147483675"/>
            <ac:spMk id="38" creationId="{4DCDE57E-0AA6-40BA-A0B2-74A42AAC9D28}"/>
          </ac:spMkLst>
        </pc:spChg>
        <pc:spChg chg="add">
          <ac:chgData name="Drew Gilberti" userId="f85142bcf3682ad3" providerId="LiveId" clId="{8F40872A-980F-41D8-ABA2-221A9813AAEA}" dt="2017-12-02T07:55:20.457" v="1011"/>
          <ac:spMkLst>
            <pc:docMk/>
            <pc:sldMasterMk cId="827765447" sldId="2147483675"/>
            <ac:spMk id="39" creationId="{F03EC34E-80CA-40EB-A2BC-E80AEA6EE52A}"/>
          </ac:spMkLst>
        </pc:spChg>
        <pc:grpChg chg="add">
          <ac:chgData name="Drew Gilberti" userId="f85142bcf3682ad3" providerId="LiveId" clId="{8F40872A-980F-41D8-ABA2-221A9813AAEA}" dt="2017-12-02T07:55:20.457" v="1011"/>
          <ac:grpSpMkLst>
            <pc:docMk/>
            <pc:sldMasterMk cId="827765447" sldId="2147483675"/>
            <ac:grpSpMk id="10" creationId="{1367CEDC-4750-4246-A029-B9277E49EF8F}"/>
          </ac:grpSpMkLst>
        </pc:grpChg>
        <pc:grpChg chg="add">
          <ac:chgData name="Drew Gilberti" userId="f85142bcf3682ad3" providerId="LiveId" clId="{8F40872A-980F-41D8-ABA2-221A9813AAEA}" dt="2017-12-02T07:55:20.457" v="1011"/>
          <ac:grpSpMkLst>
            <pc:docMk/>
            <pc:sldMasterMk cId="827765447" sldId="2147483675"/>
            <ac:grpSpMk id="29" creationId="{55C76DDB-8A6C-4F83-A200-F9B62CC60272}"/>
          </ac:grpSpMkLst>
        </pc:grpChg>
      </pc:sldMasterChg>
      <pc:sldMasterChg chg="addSp">
        <pc:chgData name="Drew Gilberti" userId="f85142bcf3682ad3" providerId="LiveId" clId="{8F40872A-980F-41D8-ABA2-221A9813AAEA}" dt="2017-12-02T07:55:22.144" v="1012"/>
        <pc:sldMasterMkLst>
          <pc:docMk/>
          <pc:sldMasterMk cId="2407903092" sldId="2147483688"/>
        </pc:sldMasterMkLst>
        <pc:spChg chg="add">
          <ac:chgData name="Drew Gilberti" userId="f85142bcf3682ad3" providerId="LiveId" clId="{8F40872A-980F-41D8-ABA2-221A9813AAEA}" dt="2017-12-02T07:55:22.144" v="1012"/>
          <ac:spMkLst>
            <pc:docMk/>
            <pc:sldMasterMk cId="2407903092" sldId="2147483688"/>
            <ac:spMk id="18" creationId="{CAEA6CDE-F11B-479B-846E-9C51A5656CA7}"/>
          </ac:spMkLst>
        </pc:spChg>
        <pc:spChg chg="add">
          <ac:chgData name="Drew Gilberti" userId="f85142bcf3682ad3" providerId="LiveId" clId="{8F40872A-980F-41D8-ABA2-221A9813AAEA}" dt="2017-12-02T07:55:22.144" v="1012"/>
          <ac:spMkLst>
            <pc:docMk/>
            <pc:sldMasterMk cId="2407903092" sldId="2147483688"/>
            <ac:spMk id="19" creationId="{DAD812FB-57AE-4014-AEB3-74FEB8EACCA8}"/>
          </ac:spMkLst>
        </pc:spChg>
        <pc:spChg chg="add">
          <ac:chgData name="Drew Gilberti" userId="f85142bcf3682ad3" providerId="LiveId" clId="{8F40872A-980F-41D8-ABA2-221A9813AAEA}" dt="2017-12-02T07:55:22.144" v="1012"/>
          <ac:spMkLst>
            <pc:docMk/>
            <pc:sldMasterMk cId="2407903092" sldId="2147483688"/>
            <ac:spMk id="30" creationId="{79D1A8DD-DE57-49FF-BE4D-758A24DCFF02}"/>
          </ac:spMkLst>
        </pc:spChg>
        <pc:spChg chg="add">
          <ac:chgData name="Drew Gilberti" userId="f85142bcf3682ad3" providerId="LiveId" clId="{8F40872A-980F-41D8-ABA2-221A9813AAEA}" dt="2017-12-02T07:55:22.144" v="1012"/>
          <ac:spMkLst>
            <pc:docMk/>
            <pc:sldMasterMk cId="2407903092" sldId="2147483688"/>
            <ac:spMk id="59" creationId="{60DC2755-E00B-4792-A2DB-97742E5CD104}"/>
          </ac:spMkLst>
        </pc:spChg>
        <pc:spChg chg="add">
          <ac:chgData name="Drew Gilberti" userId="f85142bcf3682ad3" providerId="LiveId" clId="{8F40872A-980F-41D8-ABA2-221A9813AAEA}" dt="2017-12-02T07:55:22.144" v="1012"/>
          <ac:spMkLst>
            <pc:docMk/>
            <pc:sldMasterMk cId="2407903092" sldId="2147483688"/>
            <ac:spMk id="60" creationId="{30BE35D9-3419-4250-A182-67ACF2ECF18D}"/>
          </ac:spMkLst>
        </pc:spChg>
        <pc:grpChg chg="add">
          <ac:chgData name="Drew Gilberti" userId="f85142bcf3682ad3" providerId="LiveId" clId="{8F40872A-980F-41D8-ABA2-221A9813AAEA}" dt="2017-12-02T07:55:22.144" v="1012"/>
          <ac:grpSpMkLst>
            <pc:docMk/>
            <pc:sldMasterMk cId="2407903092" sldId="2147483688"/>
            <ac:grpSpMk id="31" creationId="{C22053AF-F5E5-40B3-844A-627A6E1B922D}"/>
          </ac:grpSpMkLst>
        </pc:grpChg>
        <pc:grpChg chg="add">
          <ac:chgData name="Drew Gilberti" userId="f85142bcf3682ad3" providerId="LiveId" clId="{8F40872A-980F-41D8-ABA2-221A9813AAEA}" dt="2017-12-02T07:55:22.144" v="1012"/>
          <ac:grpSpMkLst>
            <pc:docMk/>
            <pc:sldMasterMk cId="2407903092" sldId="2147483688"/>
            <ac:grpSpMk id="50" creationId="{F018497F-69BE-4B07-9FF2-B8FEEB395EA2}"/>
          </ac:grpSpMkLst>
        </pc:grpChg>
      </pc:sldMasterChg>
      <pc:sldMasterChg chg="addSp">
        <pc:chgData name="Drew Gilberti" userId="f85142bcf3682ad3" providerId="LiveId" clId="{8F40872A-980F-41D8-ABA2-221A9813AAEA}" dt="2017-12-02T07:55:23.411" v="1014"/>
        <pc:sldMasterMkLst>
          <pc:docMk/>
          <pc:sldMasterMk cId="3920479563" sldId="2147483706"/>
        </pc:sldMasterMkLst>
        <pc:spChg chg="add">
          <ac:chgData name="Drew Gilberti" userId="f85142bcf3682ad3" providerId="LiveId" clId="{8F40872A-980F-41D8-ABA2-221A9813AAEA}" dt="2017-12-02T07:55:23.411" v="1014"/>
          <ac:spMkLst>
            <pc:docMk/>
            <pc:sldMasterMk cId="3920479563" sldId="2147483706"/>
            <ac:spMk id="8" creationId="{47C16EE0-0E83-4F15-A783-4B74B8BEF201}"/>
          </ac:spMkLst>
        </pc:spChg>
        <pc:spChg chg="add">
          <ac:chgData name="Drew Gilberti" userId="f85142bcf3682ad3" providerId="LiveId" clId="{8F40872A-980F-41D8-ABA2-221A9813AAEA}" dt="2017-12-02T07:55:23.411" v="1014"/>
          <ac:spMkLst>
            <pc:docMk/>
            <pc:sldMasterMk cId="3920479563" sldId="2147483706"/>
            <ac:spMk id="9" creationId="{BC329E77-EFC8-49B1-9172-64324FADFC32}"/>
          </ac:spMkLst>
        </pc:spChg>
        <pc:spChg chg="add">
          <ac:chgData name="Drew Gilberti" userId="f85142bcf3682ad3" providerId="LiveId" clId="{8F40872A-980F-41D8-ABA2-221A9813AAEA}" dt="2017-12-02T07:55:23.411" v="1014"/>
          <ac:spMkLst>
            <pc:docMk/>
            <pc:sldMasterMk cId="3920479563" sldId="2147483706"/>
            <ac:spMk id="10" creationId="{BF8021B5-52EA-41BD-A4E4-1D5689AA7997}"/>
          </ac:spMkLst>
        </pc:spChg>
        <pc:spChg chg="add">
          <ac:chgData name="Drew Gilberti" userId="f85142bcf3682ad3" providerId="LiveId" clId="{8F40872A-980F-41D8-ABA2-221A9813AAEA}" dt="2017-12-02T07:55:23.411" v="1014"/>
          <ac:spMkLst>
            <pc:docMk/>
            <pc:sldMasterMk cId="3920479563" sldId="2147483706"/>
            <ac:spMk id="39" creationId="{B8D0BB06-2E45-4F1A-A4D2-7E1847225590}"/>
          </ac:spMkLst>
        </pc:spChg>
        <pc:spChg chg="add">
          <ac:chgData name="Drew Gilberti" userId="f85142bcf3682ad3" providerId="LiveId" clId="{8F40872A-980F-41D8-ABA2-221A9813AAEA}" dt="2017-12-02T07:55:23.411" v="1014"/>
          <ac:spMkLst>
            <pc:docMk/>
            <pc:sldMasterMk cId="3920479563" sldId="2147483706"/>
            <ac:spMk id="40" creationId="{BDC3CD1E-496C-4D6B-A87F-9AA18F9D1C2A}"/>
          </ac:spMkLst>
        </pc:spChg>
        <pc:grpChg chg="add">
          <ac:chgData name="Drew Gilberti" userId="f85142bcf3682ad3" providerId="LiveId" clId="{8F40872A-980F-41D8-ABA2-221A9813AAEA}" dt="2017-12-02T07:55:23.411" v="1014"/>
          <ac:grpSpMkLst>
            <pc:docMk/>
            <pc:sldMasterMk cId="3920479563" sldId="2147483706"/>
            <ac:grpSpMk id="11" creationId="{25818745-7BD2-4DEB-9C5D-C415BDA1D684}"/>
          </ac:grpSpMkLst>
        </pc:grpChg>
        <pc:grpChg chg="add">
          <ac:chgData name="Drew Gilberti" userId="f85142bcf3682ad3" providerId="LiveId" clId="{8F40872A-980F-41D8-ABA2-221A9813AAEA}" dt="2017-12-02T07:55:23.411" v="1014"/>
          <ac:grpSpMkLst>
            <pc:docMk/>
            <pc:sldMasterMk cId="3920479563" sldId="2147483706"/>
            <ac:grpSpMk id="30" creationId="{D4FFBA50-B55F-4C4F-996E-5161998F4679}"/>
          </ac:grpSpMkLst>
        </pc:grpChg>
      </pc:sldMasterChg>
      <pc:sldMasterChg chg="addSp">
        <pc:chgData name="Drew Gilberti" userId="f85142bcf3682ad3" providerId="LiveId" clId="{8F40872A-980F-41D8-ABA2-221A9813AAEA}" dt="2017-12-02T07:55:24.872" v="1016"/>
        <pc:sldMasterMkLst>
          <pc:docMk/>
          <pc:sldMasterMk cId="2831551685" sldId="2147483719"/>
        </pc:sldMasterMkLst>
        <pc:spChg chg="add">
          <ac:chgData name="Drew Gilberti" userId="f85142bcf3682ad3" providerId="LiveId" clId="{8F40872A-980F-41D8-ABA2-221A9813AAEA}" dt="2017-12-02T07:55:24.872" v="1016"/>
          <ac:spMkLst>
            <pc:docMk/>
            <pc:sldMasterMk cId="2831551685" sldId="2147483719"/>
            <ac:spMk id="13" creationId="{9932973D-24EF-475C-A4C3-1F74E077EAE0}"/>
          </ac:spMkLst>
        </pc:spChg>
        <pc:spChg chg="add">
          <ac:chgData name="Drew Gilberti" userId="f85142bcf3682ad3" providerId="LiveId" clId="{8F40872A-980F-41D8-ABA2-221A9813AAEA}" dt="2017-12-02T07:55:24.872" v="1016"/>
          <ac:spMkLst>
            <pc:docMk/>
            <pc:sldMasterMk cId="2831551685" sldId="2147483719"/>
            <ac:spMk id="15" creationId="{A2DB2AE8-C487-4203-93FA-B34F9AC14F6F}"/>
          </ac:spMkLst>
        </pc:spChg>
        <pc:spChg chg="add">
          <ac:chgData name="Drew Gilberti" userId="f85142bcf3682ad3" providerId="LiveId" clId="{8F40872A-980F-41D8-ABA2-221A9813AAEA}" dt="2017-12-02T07:55:24.872" v="1016"/>
          <ac:spMkLst>
            <pc:docMk/>
            <pc:sldMasterMk cId="2831551685" sldId="2147483719"/>
            <ac:spMk id="17" creationId="{08EF8BD8-C64E-4A19-AE1D-0C75A0E93167}"/>
          </ac:spMkLst>
        </pc:spChg>
        <pc:spChg chg="add">
          <ac:chgData name="Drew Gilberti" userId="f85142bcf3682ad3" providerId="LiveId" clId="{8F40872A-980F-41D8-ABA2-221A9813AAEA}" dt="2017-12-02T07:55:24.872" v="1016"/>
          <ac:spMkLst>
            <pc:docMk/>
            <pc:sldMasterMk cId="2831551685" sldId="2147483719"/>
            <ac:spMk id="46" creationId="{8B47A7A6-431A-49C4-A1C4-0DBE2276EDE6}"/>
          </ac:spMkLst>
        </pc:spChg>
        <pc:spChg chg="add">
          <ac:chgData name="Drew Gilberti" userId="f85142bcf3682ad3" providerId="LiveId" clId="{8F40872A-980F-41D8-ABA2-221A9813AAEA}" dt="2017-12-02T07:55:24.872" v="1016"/>
          <ac:spMkLst>
            <pc:docMk/>
            <pc:sldMasterMk cId="2831551685" sldId="2147483719"/>
            <ac:spMk id="47" creationId="{3907EDCD-B775-4142-9CDE-3BD892FE9577}"/>
          </ac:spMkLst>
        </pc:spChg>
        <pc:grpChg chg="add">
          <ac:chgData name="Drew Gilberti" userId="f85142bcf3682ad3" providerId="LiveId" clId="{8F40872A-980F-41D8-ABA2-221A9813AAEA}" dt="2017-12-02T07:55:24.872" v="1016"/>
          <ac:grpSpMkLst>
            <pc:docMk/>
            <pc:sldMasterMk cId="2831551685" sldId="2147483719"/>
            <ac:grpSpMk id="18" creationId="{50917E89-3773-45EF-87FB-C9BE8C90A85C}"/>
          </ac:grpSpMkLst>
        </pc:grpChg>
        <pc:grpChg chg="add">
          <ac:chgData name="Drew Gilberti" userId="f85142bcf3682ad3" providerId="LiveId" clId="{8F40872A-980F-41D8-ABA2-221A9813AAEA}" dt="2017-12-02T07:55:24.872" v="1016"/>
          <ac:grpSpMkLst>
            <pc:docMk/>
            <pc:sldMasterMk cId="2831551685" sldId="2147483719"/>
            <ac:grpSpMk id="37" creationId="{99CB3F16-D4D4-4167-91D7-7362ACEE36A3}"/>
          </ac:grpSpMkLst>
        </pc:grpChg>
      </pc:sldMasterChg>
      <pc:sldMasterChg chg="addSp">
        <pc:chgData name="Drew Gilberti" userId="f85142bcf3682ad3" providerId="LiveId" clId="{8F40872A-980F-41D8-ABA2-221A9813AAEA}" dt="2017-12-02T07:55:27.920" v="1018"/>
        <pc:sldMasterMkLst>
          <pc:docMk/>
          <pc:sldMasterMk cId="2191380534" sldId="2147483738"/>
        </pc:sldMasterMkLst>
        <pc:spChg chg="add">
          <ac:chgData name="Drew Gilberti" userId="f85142bcf3682ad3" providerId="LiveId" clId="{8F40872A-980F-41D8-ABA2-221A9813AAEA}" dt="2017-12-02T07:55:27.920" v="1018"/>
          <ac:spMkLst>
            <pc:docMk/>
            <pc:sldMasterMk cId="2191380534" sldId="2147483738"/>
            <ac:spMk id="22" creationId="{8FC75377-419B-41D9-9998-3CED23E66D8A}"/>
          </ac:spMkLst>
        </pc:spChg>
        <pc:spChg chg="add">
          <ac:chgData name="Drew Gilberti" userId="f85142bcf3682ad3" providerId="LiveId" clId="{8F40872A-980F-41D8-ABA2-221A9813AAEA}" dt="2017-12-02T07:55:27.920" v="1018"/>
          <ac:spMkLst>
            <pc:docMk/>
            <pc:sldMasterMk cId="2191380534" sldId="2147483738"/>
            <ac:spMk id="23" creationId="{2730E357-6A65-48BF-89AD-51B77A7E8225}"/>
          </ac:spMkLst>
        </pc:spChg>
        <pc:spChg chg="add">
          <ac:chgData name="Drew Gilberti" userId="f85142bcf3682ad3" providerId="LiveId" clId="{8F40872A-980F-41D8-ABA2-221A9813AAEA}" dt="2017-12-02T07:55:27.920" v="1018"/>
          <ac:spMkLst>
            <pc:docMk/>
            <pc:sldMasterMk cId="2191380534" sldId="2147483738"/>
            <ac:spMk id="24" creationId="{0D33BE91-B28E-4F07-AE3F-93632275B61A}"/>
          </ac:spMkLst>
        </pc:spChg>
        <pc:spChg chg="add">
          <ac:chgData name="Drew Gilberti" userId="f85142bcf3682ad3" providerId="LiveId" clId="{8F40872A-980F-41D8-ABA2-221A9813AAEA}" dt="2017-12-02T07:55:27.920" v="1018"/>
          <ac:spMkLst>
            <pc:docMk/>
            <pc:sldMasterMk cId="2191380534" sldId="2147483738"/>
            <ac:spMk id="53" creationId="{58265829-82F3-43D0-AEEB-04E8128DD82B}"/>
          </ac:spMkLst>
        </pc:spChg>
        <pc:spChg chg="add">
          <ac:chgData name="Drew Gilberti" userId="f85142bcf3682ad3" providerId="LiveId" clId="{8F40872A-980F-41D8-ABA2-221A9813AAEA}" dt="2017-12-02T07:55:27.920" v="1018"/>
          <ac:spMkLst>
            <pc:docMk/>
            <pc:sldMasterMk cId="2191380534" sldId="2147483738"/>
            <ac:spMk id="54" creationId="{AB43C5B3-7CF4-42F0-8FE9-759E08BE1F27}"/>
          </ac:spMkLst>
        </pc:spChg>
        <pc:grpChg chg="add">
          <ac:chgData name="Drew Gilberti" userId="f85142bcf3682ad3" providerId="LiveId" clId="{8F40872A-980F-41D8-ABA2-221A9813AAEA}" dt="2017-12-02T07:55:27.920" v="1018"/>
          <ac:grpSpMkLst>
            <pc:docMk/>
            <pc:sldMasterMk cId="2191380534" sldId="2147483738"/>
            <ac:grpSpMk id="25" creationId="{8F0C2B17-CF11-4948-B411-C7FAD896B125}"/>
          </ac:grpSpMkLst>
        </pc:grpChg>
        <pc:grpChg chg="add">
          <ac:chgData name="Drew Gilberti" userId="f85142bcf3682ad3" providerId="LiveId" clId="{8F40872A-980F-41D8-ABA2-221A9813AAEA}" dt="2017-12-02T07:55:27.920" v="1018"/>
          <ac:grpSpMkLst>
            <pc:docMk/>
            <pc:sldMasterMk cId="2191380534" sldId="2147483738"/>
            <ac:grpSpMk id="44" creationId="{9C60591B-800A-4D18-84ED-372946321DF3}"/>
          </ac:grpSpMkLst>
        </pc:grpChg>
      </pc:sldMasterChg>
      <pc:sldMasterChg chg="addSp">
        <pc:chgData name="Drew Gilberti" userId="f85142bcf3682ad3" providerId="LiveId" clId="{8F40872A-980F-41D8-ABA2-221A9813AAEA}" dt="2017-12-02T07:55:35.391" v="1019"/>
        <pc:sldMasterMkLst>
          <pc:docMk/>
          <pc:sldMasterMk cId="3048999055" sldId="2147483757"/>
        </pc:sldMasterMkLst>
        <pc:spChg chg="add">
          <ac:chgData name="Drew Gilberti" userId="f85142bcf3682ad3" providerId="LiveId" clId="{8F40872A-980F-41D8-ABA2-221A9813AAEA}" dt="2017-12-02T07:55:35.391" v="1019"/>
          <ac:spMkLst>
            <pc:docMk/>
            <pc:sldMasterMk cId="3048999055" sldId="2147483757"/>
            <ac:spMk id="22" creationId="{AC3E4D86-13FF-411C-AD79-872504D1B239}"/>
          </ac:spMkLst>
        </pc:spChg>
        <pc:spChg chg="add">
          <ac:chgData name="Drew Gilberti" userId="f85142bcf3682ad3" providerId="LiveId" clId="{8F40872A-980F-41D8-ABA2-221A9813AAEA}" dt="2017-12-02T07:55:35.391" v="1019"/>
          <ac:spMkLst>
            <pc:docMk/>
            <pc:sldMasterMk cId="3048999055" sldId="2147483757"/>
            <ac:spMk id="23" creationId="{CE1E4627-B5D1-480E-8DC0-87E7FB0F7AE7}"/>
          </ac:spMkLst>
        </pc:spChg>
        <pc:spChg chg="add">
          <ac:chgData name="Drew Gilberti" userId="f85142bcf3682ad3" providerId="LiveId" clId="{8F40872A-980F-41D8-ABA2-221A9813AAEA}" dt="2017-12-02T07:55:35.391" v="1019"/>
          <ac:spMkLst>
            <pc:docMk/>
            <pc:sldMasterMk cId="3048999055" sldId="2147483757"/>
            <ac:spMk id="24" creationId="{9CA631FD-14AE-4C9E-9492-9E6568FFCB98}"/>
          </ac:spMkLst>
        </pc:spChg>
        <pc:spChg chg="add">
          <ac:chgData name="Drew Gilberti" userId="f85142bcf3682ad3" providerId="LiveId" clId="{8F40872A-980F-41D8-ABA2-221A9813AAEA}" dt="2017-12-02T07:55:35.391" v="1019"/>
          <ac:spMkLst>
            <pc:docMk/>
            <pc:sldMasterMk cId="3048999055" sldId="2147483757"/>
            <ac:spMk id="53" creationId="{CE7AAA25-4232-40D6-9CC8-C18A97E6ED38}"/>
          </ac:spMkLst>
        </pc:spChg>
        <pc:spChg chg="add">
          <ac:chgData name="Drew Gilberti" userId="f85142bcf3682ad3" providerId="LiveId" clId="{8F40872A-980F-41D8-ABA2-221A9813AAEA}" dt="2017-12-02T07:55:35.391" v="1019"/>
          <ac:spMkLst>
            <pc:docMk/>
            <pc:sldMasterMk cId="3048999055" sldId="2147483757"/>
            <ac:spMk id="54" creationId="{0A62D445-C93F-47AC-832B-ACD3ACF9F3D6}"/>
          </ac:spMkLst>
        </pc:spChg>
        <pc:grpChg chg="add">
          <ac:chgData name="Drew Gilberti" userId="f85142bcf3682ad3" providerId="LiveId" clId="{8F40872A-980F-41D8-ABA2-221A9813AAEA}" dt="2017-12-02T07:55:35.391" v="1019"/>
          <ac:grpSpMkLst>
            <pc:docMk/>
            <pc:sldMasterMk cId="3048999055" sldId="2147483757"/>
            <ac:grpSpMk id="25" creationId="{CEEC7EF2-1B0C-42DD-8E7F-4B6179C867C8}"/>
          </ac:grpSpMkLst>
        </pc:grpChg>
        <pc:grpChg chg="add">
          <ac:chgData name="Drew Gilberti" userId="f85142bcf3682ad3" providerId="LiveId" clId="{8F40872A-980F-41D8-ABA2-221A9813AAEA}" dt="2017-12-02T07:55:35.391" v="1019"/>
          <ac:grpSpMkLst>
            <pc:docMk/>
            <pc:sldMasterMk cId="3048999055" sldId="2147483757"/>
            <ac:grpSpMk id="44" creationId="{24617087-24AE-479B-945E-35E6C05C364E}"/>
          </ac:grpSpMkLst>
        </pc:grpChg>
      </pc:sldMaster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5015886"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5015886" fontAlgn="auto">
              <a:spcBef>
                <a:spcPts val="0"/>
              </a:spcBef>
              <a:spcAft>
                <a:spcPts val="0"/>
              </a:spcAft>
              <a:defRPr sz="1200">
                <a:latin typeface="+mn-lt"/>
                <a:cs typeface="+mn-cs"/>
              </a:defRPr>
            </a:lvl1pPr>
          </a:lstStyle>
          <a:p>
            <a:pPr>
              <a:defRPr/>
            </a:pPr>
            <a:fld id="{B64766A8-2453-4D11-B0DC-C50DB852D1DA}" type="datetimeFigureOut">
              <a:rPr lang="en-US"/>
              <a:pPr>
                <a:defRPr/>
              </a:pPr>
              <a:t>12/1/2017</a:t>
            </a:fld>
            <a:endParaRPr lang="en-US" dirty="0"/>
          </a:p>
        </p:txBody>
      </p:sp>
      <p:sp>
        <p:nvSpPr>
          <p:cNvPr id="4" name="Slide Image Placeholder 3"/>
          <p:cNvSpPr>
            <a:spLocks noGrp="1" noRot="1" noChangeAspect="1"/>
          </p:cNvSpPr>
          <p:nvPr>
            <p:ph type="sldImg" idx="2"/>
          </p:nvPr>
        </p:nvSpPr>
        <p:spPr>
          <a:xfrm>
            <a:off x="762000" y="685800"/>
            <a:ext cx="5334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5015886"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5015886" fontAlgn="auto">
              <a:spcBef>
                <a:spcPts val="0"/>
              </a:spcBef>
              <a:spcAft>
                <a:spcPts val="0"/>
              </a:spcAft>
              <a:defRPr sz="1200">
                <a:latin typeface="+mn-lt"/>
                <a:cs typeface="+mn-cs"/>
              </a:defRPr>
            </a:lvl1pPr>
          </a:lstStyle>
          <a:p>
            <a:pPr>
              <a:defRPr/>
            </a:pPr>
            <a:fld id="{C864C5C9-8908-41AA-A679-DA3363EBEEDA}" type="slidenum">
              <a:rPr lang="en-US"/>
              <a:pPr>
                <a:defRPr/>
              </a:pPr>
              <a:t>‹#›</a:t>
            </a:fld>
            <a:endParaRPr lang="en-US" dirty="0"/>
          </a:p>
        </p:txBody>
      </p:sp>
    </p:spTree>
    <p:extLst>
      <p:ext uri="{BB962C8B-B14F-4D97-AF65-F5344CB8AC3E}">
        <p14:creationId xmlns:p14="http://schemas.microsoft.com/office/powerpoint/2010/main" val="2506986161"/>
      </p:ext>
    </p:extLst>
  </p:cSld>
  <p:clrMap bg1="lt1" tx1="dk1" bg2="lt2" tx2="dk2" accent1="accent1" accent2="accent2" accent3="accent3" accent4="accent4" accent5="accent5" accent6="accent6" hlink="hlink" folHlink="folHlink"/>
  <p:notesStyle>
    <a:lvl1pPr algn="l" defTabSz="5014913" rtl="0" eaLnBrk="0" fontAlgn="base" hangingPunct="0">
      <a:spcBef>
        <a:spcPct val="30000"/>
      </a:spcBef>
      <a:spcAft>
        <a:spcPct val="0"/>
      </a:spcAft>
      <a:defRPr sz="6600" kern="1200">
        <a:solidFill>
          <a:schemeClr val="tx1"/>
        </a:solidFill>
        <a:latin typeface="+mn-lt"/>
        <a:ea typeface="+mn-ea"/>
        <a:cs typeface="+mn-cs"/>
      </a:defRPr>
    </a:lvl1pPr>
    <a:lvl2pPr marL="2506663" algn="l" defTabSz="5014913" rtl="0" eaLnBrk="0" fontAlgn="base" hangingPunct="0">
      <a:spcBef>
        <a:spcPct val="30000"/>
      </a:spcBef>
      <a:spcAft>
        <a:spcPct val="0"/>
      </a:spcAft>
      <a:defRPr sz="6600" kern="1200">
        <a:solidFill>
          <a:schemeClr val="tx1"/>
        </a:solidFill>
        <a:latin typeface="+mn-lt"/>
        <a:ea typeface="+mn-ea"/>
        <a:cs typeface="+mn-cs"/>
      </a:defRPr>
    </a:lvl2pPr>
    <a:lvl3pPr marL="5014913" algn="l" defTabSz="5014913" rtl="0" eaLnBrk="0" fontAlgn="base" hangingPunct="0">
      <a:spcBef>
        <a:spcPct val="30000"/>
      </a:spcBef>
      <a:spcAft>
        <a:spcPct val="0"/>
      </a:spcAft>
      <a:defRPr sz="6600" kern="1200">
        <a:solidFill>
          <a:schemeClr val="tx1"/>
        </a:solidFill>
        <a:latin typeface="+mn-lt"/>
        <a:ea typeface="+mn-ea"/>
        <a:cs typeface="+mn-cs"/>
      </a:defRPr>
    </a:lvl3pPr>
    <a:lvl4pPr marL="7523163" algn="l" defTabSz="5014913" rtl="0" eaLnBrk="0" fontAlgn="base" hangingPunct="0">
      <a:spcBef>
        <a:spcPct val="30000"/>
      </a:spcBef>
      <a:spcAft>
        <a:spcPct val="0"/>
      </a:spcAft>
      <a:defRPr sz="6600" kern="1200">
        <a:solidFill>
          <a:schemeClr val="tx1"/>
        </a:solidFill>
        <a:latin typeface="+mn-lt"/>
        <a:ea typeface="+mn-ea"/>
        <a:cs typeface="+mn-cs"/>
      </a:defRPr>
    </a:lvl4pPr>
    <a:lvl5pPr marL="10031413" algn="l" defTabSz="5014913" rtl="0" eaLnBrk="0" fontAlgn="base" hangingPunct="0">
      <a:spcBef>
        <a:spcPct val="30000"/>
      </a:spcBef>
      <a:spcAft>
        <a:spcPct val="0"/>
      </a:spcAft>
      <a:defRPr sz="6600" kern="1200">
        <a:solidFill>
          <a:schemeClr val="tx1"/>
        </a:solidFill>
        <a:latin typeface="+mn-lt"/>
        <a:ea typeface="+mn-ea"/>
        <a:cs typeface="+mn-cs"/>
      </a:defRPr>
    </a:lvl5pPr>
    <a:lvl6pPr marL="12539716" algn="l" defTabSz="5015886" rtl="0" eaLnBrk="1" latinLnBrk="0" hangingPunct="1">
      <a:defRPr sz="6600" kern="1200">
        <a:solidFill>
          <a:schemeClr val="tx1"/>
        </a:solidFill>
        <a:latin typeface="+mn-lt"/>
        <a:ea typeface="+mn-ea"/>
        <a:cs typeface="+mn-cs"/>
      </a:defRPr>
    </a:lvl6pPr>
    <a:lvl7pPr marL="15047660" algn="l" defTabSz="5015886" rtl="0" eaLnBrk="1" latinLnBrk="0" hangingPunct="1">
      <a:defRPr sz="6600" kern="1200">
        <a:solidFill>
          <a:schemeClr val="tx1"/>
        </a:solidFill>
        <a:latin typeface="+mn-lt"/>
        <a:ea typeface="+mn-ea"/>
        <a:cs typeface="+mn-cs"/>
      </a:defRPr>
    </a:lvl7pPr>
    <a:lvl8pPr marL="17555602" algn="l" defTabSz="5015886" rtl="0" eaLnBrk="1" latinLnBrk="0" hangingPunct="1">
      <a:defRPr sz="6600" kern="1200">
        <a:solidFill>
          <a:schemeClr val="tx1"/>
        </a:solidFill>
        <a:latin typeface="+mn-lt"/>
        <a:ea typeface="+mn-ea"/>
        <a:cs typeface="+mn-cs"/>
      </a:defRPr>
    </a:lvl8pPr>
    <a:lvl9pPr marL="20063546" algn="l" defTabSz="5015886" rtl="0" eaLnBrk="1" latinLnBrk="0" hangingPunct="1">
      <a:defRPr sz="6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864C5C9-8908-41AA-A679-DA3363EBEEDA}" type="slidenum">
              <a:rPr lang="en-US" smtClean="0"/>
              <a:pPr>
                <a:defRPr/>
              </a:pPr>
              <a:t>1</a:t>
            </a:fld>
            <a:endParaRPr lang="en-US" dirty="0"/>
          </a:p>
        </p:txBody>
      </p:sp>
    </p:spTree>
    <p:extLst>
      <p:ext uri="{BB962C8B-B14F-4D97-AF65-F5344CB8AC3E}">
        <p14:creationId xmlns:p14="http://schemas.microsoft.com/office/powerpoint/2010/main" val="3334758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4" y="6420045"/>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2"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0" name="Text Placeholder 5"/>
          <p:cNvSpPr>
            <a:spLocks noGrp="1"/>
          </p:cNvSpPr>
          <p:nvPr>
            <p:ph type="body" sz="quarter" idx="20"/>
          </p:nvPr>
        </p:nvSpPr>
        <p:spPr>
          <a:xfrm>
            <a:off x="1076062" y="14461896"/>
            <a:ext cx="1172554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3518359" y="6412107"/>
            <a:ext cx="1172368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3518358"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25968063" y="6420045"/>
            <a:ext cx="1172368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25958800" y="5507184"/>
            <a:ext cx="11734800"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8414201" y="55071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8414201" y="6420045"/>
            <a:ext cx="1172152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8414201" y="14522120"/>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8411265" y="15427043"/>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8414201" y="259287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8411265" y="26833707"/>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0" name="Text Placeholder 3"/>
          <p:cNvSpPr>
            <a:spLocks noGrp="1"/>
          </p:cNvSpPr>
          <p:nvPr>
            <p:ph type="body" sz="quarter" idx="96"/>
          </p:nvPr>
        </p:nvSpPr>
        <p:spPr>
          <a:xfrm>
            <a:off x="1096448" y="15367193"/>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76"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7"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8"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34847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5" y="6420045"/>
            <a:ext cx="1585649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1" y="5515122"/>
            <a:ext cx="15835314"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19" name="Text Placeholder 3"/>
          <p:cNvSpPr>
            <a:spLocks noGrp="1"/>
          </p:cNvSpPr>
          <p:nvPr>
            <p:ph type="body" sz="quarter" idx="19"/>
          </p:nvPr>
        </p:nvSpPr>
        <p:spPr>
          <a:xfrm>
            <a:off x="1076061" y="18319649"/>
            <a:ext cx="1585834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0" name="Text Placeholder 5"/>
          <p:cNvSpPr>
            <a:spLocks noGrp="1"/>
          </p:cNvSpPr>
          <p:nvPr>
            <p:ph type="body" sz="quarter" idx="20"/>
          </p:nvPr>
        </p:nvSpPr>
        <p:spPr>
          <a:xfrm>
            <a:off x="1099092" y="17492356"/>
            <a:ext cx="1583531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7679990" y="21674253"/>
            <a:ext cx="1583345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7679990" y="20822790"/>
            <a:ext cx="15833456"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17689252" y="6420045"/>
            <a:ext cx="1583345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17679989" y="5515122"/>
            <a:ext cx="1584272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4295031" y="5515122"/>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4295031" y="6420045"/>
            <a:ext cx="1583870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4295031" y="17460248"/>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4292096" y="18406735"/>
            <a:ext cx="1584457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4295031" y="25928784"/>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4292096" y="26833707"/>
            <a:ext cx="1584457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0"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1"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3"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622252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4" y="6332959"/>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2" y="5430015"/>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19" name="Text Placeholder 3"/>
          <p:cNvSpPr>
            <a:spLocks noGrp="1"/>
          </p:cNvSpPr>
          <p:nvPr>
            <p:ph type="body" sz="quarter" idx="19"/>
          </p:nvPr>
        </p:nvSpPr>
        <p:spPr>
          <a:xfrm>
            <a:off x="1053032" y="15332732"/>
            <a:ext cx="1173480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0" name="Text Placeholder 5"/>
          <p:cNvSpPr>
            <a:spLocks noGrp="1"/>
          </p:cNvSpPr>
          <p:nvPr>
            <p:ph type="body" sz="quarter" idx="20"/>
          </p:nvPr>
        </p:nvSpPr>
        <p:spPr>
          <a:xfrm>
            <a:off x="1076062" y="14420332"/>
            <a:ext cx="1172554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3559921" y="6325021"/>
            <a:ext cx="2417339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3518358" y="5430015"/>
            <a:ext cx="24173392" cy="857368"/>
          </a:xfrm>
          <a:prstGeom prst="rect">
            <a:avLst/>
          </a:prstGeom>
          <a:noFill/>
        </p:spPr>
        <p:txBody>
          <a:bodyPr wrap="square" lIns="104498" tIns="104498" rIns="104498" bIns="104498" anchor="ctr" anchorCtr="0">
            <a:spAutoFit/>
          </a:bodyPr>
          <a:lstStyle>
            <a:lvl1pPr marL="0" indent="0" algn="ctr">
              <a:buNone/>
              <a:tabLst/>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13518358" y="22141965"/>
            <a:ext cx="24173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13518356" y="21282564"/>
            <a:ext cx="2417339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8454424" y="5430015"/>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8454424" y="6332959"/>
            <a:ext cx="1172152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8454424" y="14480556"/>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8451488" y="15339957"/>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8454424" y="25887220"/>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8451488" y="26790164"/>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58"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59"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0"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28188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3.vml"/><Relationship Id="rId7" Type="http://schemas.openxmlformats.org/officeDocument/2006/relationships/image" Target="../media/image8.png"/><Relationship Id="rId12" Type="http://schemas.openxmlformats.org/officeDocument/2006/relationships/oleObject" Target="../embeddings/oleObject11.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3.xml"/><Relationship Id="rId16" Type="http://schemas.openxmlformats.org/officeDocument/2006/relationships/image" Target="../media/image4.wmf"/><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12.bin"/><Relationship Id="rId10" Type="http://schemas.openxmlformats.org/officeDocument/2006/relationships/oleObject" Target="../embeddings/oleObject10.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1029" name="Text Box 14"/>
          <p:cNvSpPr txBox="1">
            <a:spLocks noChangeArrowheads="1"/>
          </p:cNvSpPr>
          <p:nvPr/>
        </p:nvSpPr>
        <p:spPr bwMode="auto">
          <a:xfrm>
            <a:off x="2078038" y="32315150"/>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2015</a:t>
            </a:r>
          </a:p>
          <a:p>
            <a:pPr eaLnBrk="0" hangingPunct="0">
              <a:lnSpc>
                <a:spcPct val="65000"/>
              </a:lnSpc>
              <a:spcBef>
                <a:spcPct val="50000"/>
              </a:spcBef>
              <a:defRPr/>
            </a:pPr>
            <a:r>
              <a:rPr lang="en-US" sz="1200" b="1" dirty="0">
                <a:solidFill>
                  <a:srgbClr val="BFBFBF"/>
                </a:solidFill>
                <a:latin typeface="Arial" charset="0"/>
              </a:rPr>
              <a:t>www.PosterPresentations.com</a:t>
            </a:r>
          </a:p>
        </p:txBody>
      </p:sp>
      <p:sp>
        <p:nvSpPr>
          <p:cNvPr id="22" name="Rounded Rectangle 21"/>
          <p:cNvSpPr/>
          <p:nvPr userDrawn="1"/>
        </p:nvSpPr>
        <p:spPr>
          <a:xfrm>
            <a:off x="1089025"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13527088"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6" name="Rounded Rectangle 25"/>
          <p:cNvSpPr/>
          <p:nvPr userDrawn="1"/>
        </p:nvSpPr>
        <p:spPr>
          <a:xfrm>
            <a:off x="25966738"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30" name="Rounded Rectangle 29"/>
          <p:cNvSpPr/>
          <p:nvPr userDrawn="1"/>
        </p:nvSpPr>
        <p:spPr>
          <a:xfrm>
            <a:off x="38404800"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7" name="Group 26"/>
          <p:cNvGrpSpPr/>
          <p:nvPr userDrawn="1"/>
        </p:nvGrpSpPr>
        <p:grpSpPr>
          <a:xfrm>
            <a:off x="-113267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36”x56”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userDrawn="1"/>
          </p:nvPicPr>
          <p:blipFill>
            <a:blip r:embed="rId4"/>
            <a:stretch>
              <a:fillRect/>
            </a:stretch>
          </p:blipFill>
          <p:spPr>
            <a:xfrm>
              <a:off x="-10740740" y="10261718"/>
              <a:ext cx="1597666" cy="1201935"/>
            </a:xfrm>
            <a:prstGeom prst="rect">
              <a:avLst/>
            </a:prstGeom>
          </p:spPr>
        </p:pic>
        <p:pic>
          <p:nvPicPr>
            <p:cNvPr id="36" name="Picture 35"/>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7" name="Group 36"/>
            <p:cNvGrpSpPr/>
            <p:nvPr userDrawn="1"/>
          </p:nvGrpSpPr>
          <p:grpSpPr>
            <a:xfrm>
              <a:off x="-9744993" y="23540957"/>
              <a:ext cx="7531182" cy="2120439"/>
              <a:chOff x="-4470427" y="11016658"/>
              <a:chExt cx="3470785" cy="974220"/>
            </a:xfrm>
          </p:grpSpPr>
          <p:grpSp>
            <p:nvGrpSpPr>
              <p:cNvPr id="45" name="Group 44"/>
              <p:cNvGrpSpPr/>
              <p:nvPr userDrawn="1"/>
            </p:nvGrpSpPr>
            <p:grpSpPr>
              <a:xfrm>
                <a:off x="-2783495" y="11060886"/>
                <a:ext cx="624431" cy="893535"/>
                <a:chOff x="-3958697" y="11117435"/>
                <a:chExt cx="779338" cy="1280430"/>
              </a:xfrm>
            </p:grpSpPr>
            <p:pic>
              <p:nvPicPr>
                <p:cNvPr id="51" name="Picture 50"/>
                <p:cNvPicPr>
                  <a:picLocks noChangeAspect="1"/>
                </p:cNvPicPr>
                <p:nvPr userDrawn="1"/>
              </p:nvPicPr>
              <p:blipFill>
                <a:blip r:embed="rId6"/>
                <a:stretch>
                  <a:fillRect/>
                </a:stretch>
              </p:blipFill>
              <p:spPr>
                <a:xfrm>
                  <a:off x="-3948160" y="11117435"/>
                  <a:ext cx="768801" cy="1090857"/>
                </a:xfrm>
                <a:prstGeom prst="rect">
                  <a:avLst/>
                </a:prstGeom>
              </p:spPr>
            </p:pic>
            <p:sp>
              <p:nvSpPr>
                <p:cNvPr id="52" name="TextBox 5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6" name="Group 45"/>
              <p:cNvGrpSpPr/>
              <p:nvPr userDrawn="1"/>
            </p:nvGrpSpPr>
            <p:grpSpPr>
              <a:xfrm>
                <a:off x="-2033159" y="11060889"/>
                <a:ext cx="1033517" cy="893529"/>
                <a:chOff x="-2921738" y="11200127"/>
                <a:chExt cx="1420279" cy="1227904"/>
              </a:xfrm>
            </p:grpSpPr>
            <p:pic>
              <p:nvPicPr>
                <p:cNvPr id="49" name="Picture 48"/>
                <p:cNvPicPr>
                  <a:picLocks noChangeAspect="1"/>
                </p:cNvPicPr>
                <p:nvPr userDrawn="1"/>
              </p:nvPicPr>
              <p:blipFill>
                <a:blip r:embed="rId6"/>
                <a:stretch>
                  <a:fillRect/>
                </a:stretch>
              </p:blipFill>
              <p:spPr>
                <a:xfrm>
                  <a:off x="-2921738" y="11200127"/>
                  <a:ext cx="1420279" cy="1029694"/>
                </a:xfrm>
                <a:prstGeom prst="rect">
                  <a:avLst/>
                </a:prstGeom>
              </p:spPr>
            </p:pic>
            <p:sp>
              <p:nvSpPr>
                <p:cNvPr id="50" name="TextBox 4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7" name="Picture 46"/>
              <p:cNvPicPr>
                <a:picLocks noChangeAspect="1"/>
              </p:cNvPicPr>
              <p:nvPr userDrawn="1"/>
            </p:nvPicPr>
            <p:blipFill>
              <a:blip r:embed="rId7"/>
              <a:stretch>
                <a:fillRect/>
              </a:stretch>
            </p:blipFill>
            <p:spPr>
              <a:xfrm>
                <a:off x="-4470427" y="11016658"/>
                <a:ext cx="1098742" cy="847761"/>
              </a:xfrm>
              <a:prstGeom prst="rect">
                <a:avLst/>
              </a:prstGeom>
            </p:spPr>
          </p:pic>
          <p:sp>
            <p:nvSpPr>
              <p:cNvPr id="48" name="TextBox 4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8" name="Group 37"/>
            <p:cNvGrpSpPr/>
            <p:nvPr userDrawn="1"/>
          </p:nvGrpSpPr>
          <p:grpSpPr>
            <a:xfrm>
              <a:off x="-10398793" y="27751410"/>
              <a:ext cx="9323012" cy="2453251"/>
              <a:chOff x="-4754996" y="12734136"/>
              <a:chExt cx="4296559" cy="1127128"/>
            </a:xfrm>
          </p:grpSpPr>
          <p:graphicFrame>
            <p:nvGraphicFramePr>
              <p:cNvPr id="39" name="Object 38"/>
              <p:cNvGraphicFramePr>
                <a:graphicFrameLocks noChangeAspect="1"/>
              </p:cNvGraphicFramePr>
              <p:nvPr userDrawn="1">
                <p:extLst>
                  <p:ext uri="{D42A27DB-BD31-4B8C-83A1-F6EECF244321}">
                    <p14:modId xmlns:p14="http://schemas.microsoft.com/office/powerpoint/2010/main" val="3113819096"/>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026" name="Image" r:id="rId8" imgW="1828440" imgH="1117440" progId="Photoshop.Image.13">
                      <p:embed/>
                    </p:oleObj>
                  </mc:Choice>
                  <mc:Fallback>
                    <p:oleObj name="Image" r:id="rId8" imgW="1828440" imgH="1117440" progId="Photoshop.Image.13">
                      <p:embed/>
                      <p:pic>
                        <p:nvPicPr>
                          <p:cNvPr id="39" name="Object 38"/>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0" name="Object 39"/>
              <p:cNvGraphicFramePr>
                <a:graphicFrameLocks noChangeAspect="1"/>
              </p:cNvGraphicFramePr>
              <p:nvPr userDrawn="1">
                <p:extLst>
                  <p:ext uri="{D42A27DB-BD31-4B8C-83A1-F6EECF244321}">
                    <p14:modId xmlns:p14="http://schemas.microsoft.com/office/powerpoint/2010/main" val="243042465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027" name="Image" r:id="rId10" imgW="1828440" imgH="1117440" progId="Photoshop.Image.13">
                      <p:embed/>
                    </p:oleObj>
                  </mc:Choice>
                  <mc:Fallback>
                    <p:oleObj name="Image" r:id="rId10" imgW="1828440" imgH="1117440" progId="Photoshop.Image.13">
                      <p:embed/>
                      <p:pic>
                        <p:nvPicPr>
                          <p:cNvPr id="40" name="Object 39"/>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2" name="TextBox 4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4" name="TextBox 4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3" name="Group 52"/>
          <p:cNvGrpSpPr/>
          <p:nvPr userDrawn="1"/>
        </p:nvGrpSpPr>
        <p:grpSpPr>
          <a:xfrm>
            <a:off x="51617562" y="-55065"/>
            <a:ext cx="11062139" cy="32973465"/>
            <a:chOff x="44157839" y="-55065"/>
            <a:chExt cx="11062139" cy="32973465"/>
          </a:xfrm>
        </p:grpSpPr>
        <p:sp>
          <p:nvSpPr>
            <p:cNvPr id="54" name="Rectangle 5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5" name="Object 54"/>
            <p:cNvGraphicFramePr>
              <a:graphicFrameLocks noChangeAspect="1"/>
            </p:cNvGraphicFramePr>
            <p:nvPr userDrawn="1">
              <p:extLst>
                <p:ext uri="{D42A27DB-BD31-4B8C-83A1-F6EECF244321}">
                  <p14:modId xmlns:p14="http://schemas.microsoft.com/office/powerpoint/2010/main" val="3793420835"/>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028" name="Image" r:id="rId12" imgW="4571280" imgH="1688760" progId="Photoshop.Image.13">
                    <p:embed/>
                  </p:oleObj>
                </mc:Choice>
                <mc:Fallback>
                  <p:oleObj name="Image" r:id="rId12" imgW="4571280" imgH="1688760" progId="Photoshop.Image.13">
                    <p:embed/>
                    <p:pic>
                      <p:nvPicPr>
                        <p:cNvPr id="55" name="Object 54"/>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6" name="Picture 55"/>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7" name="Object 56"/>
            <p:cNvGraphicFramePr>
              <a:graphicFrameLocks noChangeAspect="1"/>
            </p:cNvGraphicFramePr>
            <p:nvPr userDrawn="1">
              <p:extLst>
                <p:ext uri="{D42A27DB-BD31-4B8C-83A1-F6EECF244321}">
                  <p14:modId xmlns:p14="http://schemas.microsoft.com/office/powerpoint/2010/main" val="405039651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029" name="Image" r:id="rId15" imgW="1574280" imgH="1053720" progId="Photoshop.Image.13">
                    <p:embed/>
                  </p:oleObj>
                </mc:Choice>
                <mc:Fallback>
                  <p:oleObj name="Image" r:id="rId15" imgW="1574280" imgH="1053720" progId="Photoshop.Image.13">
                    <p:embed/>
                    <p:pic>
                      <p:nvPicPr>
                        <p:cNvPr id="57" name="Object 56"/>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8" name="Group 57"/>
            <p:cNvGrpSpPr/>
            <p:nvPr userDrawn="1"/>
          </p:nvGrpSpPr>
          <p:grpSpPr>
            <a:xfrm>
              <a:off x="44487207" y="29414560"/>
              <a:ext cx="10354213" cy="1265612"/>
              <a:chOff x="44200453" y="28362386"/>
              <a:chExt cx="9771399" cy="1090622"/>
            </a:xfrm>
          </p:grpSpPr>
          <p:sp>
            <p:nvSpPr>
              <p:cNvPr id="60" name="Rounded Rectangle 5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2" name="TextBox 6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9" name="TextBox 58"/>
            <p:cNvSpPr txBox="1"/>
            <p:nvPr userDrawn="1"/>
          </p:nvSpPr>
          <p:spPr>
            <a:xfrm>
              <a:off x="44487207" y="31188790"/>
              <a:ext cx="6870215" cy="1399638"/>
            </a:xfrm>
            <a:prstGeom prst="rect">
              <a:avLst/>
            </a:prstGeom>
            <a:noFill/>
          </p:spPr>
          <p:txBody>
            <a:bodyPr wrap="square" lIns="65304" tIns="32651" rIns="65304" bIns="32651" rtlCol="0">
              <a:spAutoFit/>
            </a:bodyPr>
            <a:lstStyle/>
            <a:p>
              <a:pPr marL="407988" indent="-407988">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7988"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21" name="Rounded Rectangle 20"/>
          <p:cNvSpPr/>
          <p:nvPr userDrawn="1"/>
        </p:nvSpPr>
        <p:spPr>
          <a:xfrm>
            <a:off x="1089025" y="5465763"/>
            <a:ext cx="158273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2" name="Rounded Rectangle 21"/>
          <p:cNvSpPr/>
          <p:nvPr userDrawn="1"/>
        </p:nvSpPr>
        <p:spPr>
          <a:xfrm>
            <a:off x="17697450" y="5465763"/>
            <a:ext cx="158273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34305875" y="5465763"/>
            <a:ext cx="15828963"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4" name="Group 23"/>
          <p:cNvGrpSpPr/>
          <p:nvPr userDrawn="1"/>
        </p:nvGrpSpPr>
        <p:grpSpPr>
          <a:xfrm>
            <a:off x="-11326789" y="-1"/>
            <a:ext cx="11018865" cy="32918401"/>
            <a:chOff x="-11225189" y="-1"/>
            <a:chExt cx="11018865" cy="32918401"/>
          </a:xfrm>
        </p:grpSpPr>
        <p:sp>
          <p:nvSpPr>
            <p:cNvPr id="27" name="Rectangle 26"/>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36”x56”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28" name="Straight Connector 27"/>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userDrawn="1"/>
          </p:nvPicPr>
          <p:blipFill>
            <a:blip r:embed="rId4"/>
            <a:stretch>
              <a:fillRect/>
            </a:stretch>
          </p:blipFill>
          <p:spPr>
            <a:xfrm>
              <a:off x="-10740740" y="10261718"/>
              <a:ext cx="1597666" cy="1201935"/>
            </a:xfrm>
            <a:prstGeom prst="rect">
              <a:avLst/>
            </a:prstGeom>
          </p:spPr>
        </p:pic>
        <p:pic>
          <p:nvPicPr>
            <p:cNvPr id="34" name="Picture 33"/>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6" name="Group 35"/>
            <p:cNvGrpSpPr/>
            <p:nvPr userDrawn="1"/>
          </p:nvGrpSpPr>
          <p:grpSpPr>
            <a:xfrm>
              <a:off x="-9744993" y="23540957"/>
              <a:ext cx="7531182" cy="2120439"/>
              <a:chOff x="-4470427" y="11016658"/>
              <a:chExt cx="3470785" cy="974220"/>
            </a:xfrm>
          </p:grpSpPr>
          <p:grpSp>
            <p:nvGrpSpPr>
              <p:cNvPr id="44" name="Group 43"/>
              <p:cNvGrpSpPr/>
              <p:nvPr userDrawn="1"/>
            </p:nvGrpSpPr>
            <p:grpSpPr>
              <a:xfrm>
                <a:off x="-2783495" y="11060886"/>
                <a:ext cx="624431" cy="893535"/>
                <a:chOff x="-3958697" y="11117435"/>
                <a:chExt cx="779338" cy="1280430"/>
              </a:xfrm>
            </p:grpSpPr>
            <p:pic>
              <p:nvPicPr>
                <p:cNvPr id="55" name="Picture 54"/>
                <p:cNvPicPr>
                  <a:picLocks noChangeAspect="1"/>
                </p:cNvPicPr>
                <p:nvPr userDrawn="1"/>
              </p:nvPicPr>
              <p:blipFill>
                <a:blip r:embed="rId6"/>
                <a:stretch>
                  <a:fillRect/>
                </a:stretch>
              </p:blipFill>
              <p:spPr>
                <a:xfrm>
                  <a:off x="-3948160" y="11117435"/>
                  <a:ext cx="768801" cy="1090857"/>
                </a:xfrm>
                <a:prstGeom prst="rect">
                  <a:avLst/>
                </a:prstGeom>
              </p:spPr>
            </p:pic>
            <p:sp>
              <p:nvSpPr>
                <p:cNvPr id="56" name="TextBox 55"/>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5" name="Group 44"/>
              <p:cNvGrpSpPr/>
              <p:nvPr userDrawn="1"/>
            </p:nvGrpSpPr>
            <p:grpSpPr>
              <a:xfrm>
                <a:off x="-2033159" y="11060889"/>
                <a:ext cx="1033517" cy="893529"/>
                <a:chOff x="-2921738" y="11200127"/>
                <a:chExt cx="1420279" cy="1227904"/>
              </a:xfrm>
            </p:grpSpPr>
            <p:pic>
              <p:nvPicPr>
                <p:cNvPr id="53" name="Picture 52"/>
                <p:cNvPicPr>
                  <a:picLocks noChangeAspect="1"/>
                </p:cNvPicPr>
                <p:nvPr userDrawn="1"/>
              </p:nvPicPr>
              <p:blipFill>
                <a:blip r:embed="rId6"/>
                <a:stretch>
                  <a:fillRect/>
                </a:stretch>
              </p:blipFill>
              <p:spPr>
                <a:xfrm>
                  <a:off x="-2921738" y="11200127"/>
                  <a:ext cx="1420279" cy="1029694"/>
                </a:xfrm>
                <a:prstGeom prst="rect">
                  <a:avLst/>
                </a:prstGeom>
              </p:spPr>
            </p:pic>
            <p:sp>
              <p:nvSpPr>
                <p:cNvPr id="54" name="TextBox 53"/>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6" name="Picture 45"/>
              <p:cNvPicPr>
                <a:picLocks noChangeAspect="1"/>
              </p:cNvPicPr>
              <p:nvPr userDrawn="1"/>
            </p:nvPicPr>
            <p:blipFill>
              <a:blip r:embed="rId7"/>
              <a:stretch>
                <a:fillRect/>
              </a:stretch>
            </p:blipFill>
            <p:spPr>
              <a:xfrm>
                <a:off x="-4470427" y="11016658"/>
                <a:ext cx="1098742" cy="847761"/>
              </a:xfrm>
              <a:prstGeom prst="rect">
                <a:avLst/>
              </a:prstGeom>
            </p:spPr>
          </p:pic>
          <p:sp>
            <p:nvSpPr>
              <p:cNvPr id="52" name="TextBox 51"/>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7" name="Group 36"/>
            <p:cNvGrpSpPr/>
            <p:nvPr userDrawn="1"/>
          </p:nvGrpSpPr>
          <p:grpSpPr>
            <a:xfrm>
              <a:off x="-10398793" y="27751410"/>
              <a:ext cx="9323012" cy="2453251"/>
              <a:chOff x="-4754996" y="12734136"/>
              <a:chExt cx="4296559" cy="1127128"/>
            </a:xfrm>
          </p:grpSpPr>
          <p:graphicFrame>
            <p:nvGraphicFramePr>
              <p:cNvPr id="39" name="Object 38"/>
              <p:cNvGraphicFramePr>
                <a:graphicFrameLocks noChangeAspect="1"/>
              </p:cNvGraphicFramePr>
              <p:nvPr userDrawn="1">
                <p:extLst>
                  <p:ext uri="{D42A27DB-BD31-4B8C-83A1-F6EECF244321}">
                    <p14:modId xmlns:p14="http://schemas.microsoft.com/office/powerpoint/2010/main" val="1530411269"/>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050" name="Image" r:id="rId8" imgW="1828440" imgH="1117440" progId="Photoshop.Image.13">
                      <p:embed/>
                    </p:oleObj>
                  </mc:Choice>
                  <mc:Fallback>
                    <p:oleObj name="Image" r:id="rId8" imgW="1828440" imgH="1117440" progId="Photoshop.Image.13">
                      <p:embed/>
                      <p:pic>
                        <p:nvPicPr>
                          <p:cNvPr id="39" name="Object 38"/>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1" name="Object 40"/>
              <p:cNvGraphicFramePr>
                <a:graphicFrameLocks noChangeAspect="1"/>
              </p:cNvGraphicFramePr>
              <p:nvPr userDrawn="1">
                <p:extLst>
                  <p:ext uri="{D42A27DB-BD31-4B8C-83A1-F6EECF244321}">
                    <p14:modId xmlns:p14="http://schemas.microsoft.com/office/powerpoint/2010/main" val="666353314"/>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051" name="Image" r:id="rId10" imgW="1828440" imgH="1117440" progId="Photoshop.Image.13">
                      <p:embed/>
                    </p:oleObj>
                  </mc:Choice>
                  <mc:Fallback>
                    <p:oleObj name="Image" r:id="rId10" imgW="1828440" imgH="1117440" progId="Photoshop.Image.13">
                      <p:embed/>
                      <p:pic>
                        <p:nvPicPr>
                          <p:cNvPr id="41" name="Object 40"/>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2" name="TextBox 4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3" name="TextBox 4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7" name="Group 56"/>
          <p:cNvGrpSpPr/>
          <p:nvPr userDrawn="1"/>
        </p:nvGrpSpPr>
        <p:grpSpPr>
          <a:xfrm>
            <a:off x="51617562" y="-55065"/>
            <a:ext cx="11062139" cy="32973465"/>
            <a:chOff x="44157839" y="-55065"/>
            <a:chExt cx="11062139" cy="32973465"/>
          </a:xfrm>
        </p:grpSpPr>
        <p:sp>
          <p:nvSpPr>
            <p:cNvPr id="58" name="Rectangle 57"/>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89960610"/>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052" name="Image" r:id="rId12" imgW="4571280" imgH="1688760" progId="Photoshop.Image.13">
                    <p:embed/>
                  </p:oleObj>
                </mc:Choice>
                <mc:Fallback>
                  <p:oleObj name="Image" r:id="rId12" imgW="4571280" imgH="1688760" progId="Photoshop.Image.13">
                    <p:embed/>
                    <p:pic>
                      <p:nvPicPr>
                        <p:cNvPr id="59" name="Object 58"/>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30489930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053" name="Image" r:id="rId15" imgW="1574280" imgH="1053720" progId="Photoshop.Image.13">
                    <p:embed/>
                  </p:oleObj>
                </mc:Choice>
                <mc:Fallback>
                  <p:oleObj name="Image" r:id="rId15" imgW="1574280" imgH="1053720" progId="Photoshop.Image.13">
                    <p:embed/>
                    <p:pic>
                      <p:nvPicPr>
                        <p:cNvPr id="61" name="Object 60"/>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62" name="Group 61"/>
            <p:cNvGrpSpPr/>
            <p:nvPr userDrawn="1"/>
          </p:nvGrpSpPr>
          <p:grpSpPr>
            <a:xfrm>
              <a:off x="44487207" y="29414560"/>
              <a:ext cx="10354213" cy="1265612"/>
              <a:chOff x="44200453" y="28362386"/>
              <a:chExt cx="9771399" cy="1090622"/>
            </a:xfrm>
          </p:grpSpPr>
          <p:sp>
            <p:nvSpPr>
              <p:cNvPr id="64" name="Rounded Rectangle 63"/>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6" name="TextBox 65"/>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40" name="TextBox 39"/>
          <p:cNvSpPr txBox="1"/>
          <p:nvPr userDrawn="1"/>
        </p:nvSpPr>
        <p:spPr>
          <a:xfrm>
            <a:off x="51946930" y="31188790"/>
            <a:ext cx="6870215" cy="1399638"/>
          </a:xfrm>
          <a:prstGeom prst="rect">
            <a:avLst/>
          </a:prstGeom>
          <a:noFill/>
        </p:spPr>
        <p:txBody>
          <a:bodyPr wrap="square" lIns="65304" tIns="32651" rIns="65304" bIns="32651" rtlCol="0">
            <a:spAutoFit/>
          </a:bodyPr>
          <a:lstStyle/>
          <a:p>
            <a:pPr marL="407988" indent="-407988">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7988"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sp>
        <p:nvSpPr>
          <p:cNvPr id="47" name="Text Box 14"/>
          <p:cNvSpPr txBox="1">
            <a:spLocks noChangeArrowheads="1"/>
          </p:cNvSpPr>
          <p:nvPr userDrawn="1"/>
        </p:nvSpPr>
        <p:spPr bwMode="auto">
          <a:xfrm>
            <a:off x="2078038" y="32315150"/>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2015</a:t>
            </a:r>
          </a:p>
          <a:p>
            <a:pPr eaLnBrk="0" hangingPunct="0">
              <a:lnSpc>
                <a:spcPct val="65000"/>
              </a:lnSpc>
              <a:spcBef>
                <a:spcPct val="50000"/>
              </a:spcBef>
              <a:defRPr/>
            </a:pPr>
            <a:r>
              <a:rPr lang="en-US" sz="1200" b="1" dirty="0">
                <a:solidFill>
                  <a:srgbClr val="BFBFBF"/>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21" name="Rounded Rectangle 20"/>
          <p:cNvSpPr/>
          <p:nvPr userDrawn="1"/>
        </p:nvSpPr>
        <p:spPr>
          <a:xfrm>
            <a:off x="1089025" y="5383213"/>
            <a:ext cx="117125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2" name="Rounded Rectangle 21"/>
          <p:cNvSpPr/>
          <p:nvPr userDrawn="1"/>
        </p:nvSpPr>
        <p:spPr>
          <a:xfrm>
            <a:off x="38395275" y="5383213"/>
            <a:ext cx="117125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13508038" y="5383213"/>
            <a:ext cx="24179212" cy="26736675"/>
          </a:xfrm>
          <a:prstGeom prst="roundRect">
            <a:avLst>
              <a:gd name="adj" fmla="val 325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4" name="Group 23"/>
          <p:cNvGrpSpPr/>
          <p:nvPr userDrawn="1"/>
        </p:nvGrpSpPr>
        <p:grpSpPr>
          <a:xfrm>
            <a:off x="-11326789" y="-1"/>
            <a:ext cx="11018865" cy="32918401"/>
            <a:chOff x="-11225189" y="-1"/>
            <a:chExt cx="11018865" cy="32918401"/>
          </a:xfrm>
        </p:grpSpPr>
        <p:sp>
          <p:nvSpPr>
            <p:cNvPr id="27" name="Rectangle 26"/>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36”x56”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28" name="Straight Connector 27"/>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userDrawn="1"/>
          </p:nvPicPr>
          <p:blipFill>
            <a:blip r:embed="rId4"/>
            <a:stretch>
              <a:fillRect/>
            </a:stretch>
          </p:blipFill>
          <p:spPr>
            <a:xfrm>
              <a:off x="-10740740" y="10261718"/>
              <a:ext cx="1597666" cy="1201935"/>
            </a:xfrm>
            <a:prstGeom prst="rect">
              <a:avLst/>
            </a:prstGeom>
          </p:spPr>
        </p:pic>
        <p:pic>
          <p:nvPicPr>
            <p:cNvPr id="38" name="Picture 37"/>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40" name="Group 39"/>
            <p:cNvGrpSpPr/>
            <p:nvPr userDrawn="1"/>
          </p:nvGrpSpPr>
          <p:grpSpPr>
            <a:xfrm>
              <a:off x="-9744993" y="23540957"/>
              <a:ext cx="7531182" cy="2120439"/>
              <a:chOff x="-4470427" y="11016658"/>
              <a:chExt cx="3470785" cy="974220"/>
            </a:xfrm>
          </p:grpSpPr>
          <p:grpSp>
            <p:nvGrpSpPr>
              <p:cNvPr id="49" name="Group 48"/>
              <p:cNvGrpSpPr/>
              <p:nvPr userDrawn="1"/>
            </p:nvGrpSpPr>
            <p:grpSpPr>
              <a:xfrm>
                <a:off x="-2783495" y="11060886"/>
                <a:ext cx="624431" cy="893535"/>
                <a:chOff x="-3958697" y="11117435"/>
                <a:chExt cx="779338" cy="1280430"/>
              </a:xfrm>
            </p:grpSpPr>
            <p:pic>
              <p:nvPicPr>
                <p:cNvPr id="55" name="Picture 54"/>
                <p:cNvPicPr>
                  <a:picLocks noChangeAspect="1"/>
                </p:cNvPicPr>
                <p:nvPr userDrawn="1"/>
              </p:nvPicPr>
              <p:blipFill>
                <a:blip r:embed="rId6"/>
                <a:stretch>
                  <a:fillRect/>
                </a:stretch>
              </p:blipFill>
              <p:spPr>
                <a:xfrm>
                  <a:off x="-3948160" y="11117435"/>
                  <a:ext cx="768801" cy="1090857"/>
                </a:xfrm>
                <a:prstGeom prst="rect">
                  <a:avLst/>
                </a:prstGeom>
              </p:spPr>
            </p:pic>
            <p:sp>
              <p:nvSpPr>
                <p:cNvPr id="56" name="TextBox 55"/>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50" name="Group 49"/>
              <p:cNvGrpSpPr/>
              <p:nvPr userDrawn="1"/>
            </p:nvGrpSpPr>
            <p:grpSpPr>
              <a:xfrm>
                <a:off x="-2033159" y="11060889"/>
                <a:ext cx="1033517" cy="893529"/>
                <a:chOff x="-2921738" y="11200127"/>
                <a:chExt cx="1420279" cy="1227904"/>
              </a:xfrm>
            </p:grpSpPr>
            <p:pic>
              <p:nvPicPr>
                <p:cNvPr id="53" name="Picture 52"/>
                <p:cNvPicPr>
                  <a:picLocks noChangeAspect="1"/>
                </p:cNvPicPr>
                <p:nvPr userDrawn="1"/>
              </p:nvPicPr>
              <p:blipFill>
                <a:blip r:embed="rId6"/>
                <a:stretch>
                  <a:fillRect/>
                </a:stretch>
              </p:blipFill>
              <p:spPr>
                <a:xfrm>
                  <a:off x="-2921738" y="11200127"/>
                  <a:ext cx="1420279" cy="1029694"/>
                </a:xfrm>
                <a:prstGeom prst="rect">
                  <a:avLst/>
                </a:prstGeom>
              </p:spPr>
            </p:pic>
            <p:sp>
              <p:nvSpPr>
                <p:cNvPr id="54" name="TextBox 53"/>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51" name="Picture 50"/>
              <p:cNvPicPr>
                <a:picLocks noChangeAspect="1"/>
              </p:cNvPicPr>
              <p:nvPr userDrawn="1"/>
            </p:nvPicPr>
            <p:blipFill>
              <a:blip r:embed="rId7"/>
              <a:stretch>
                <a:fillRect/>
              </a:stretch>
            </p:blipFill>
            <p:spPr>
              <a:xfrm>
                <a:off x="-4470427" y="11016658"/>
                <a:ext cx="1098742" cy="847761"/>
              </a:xfrm>
              <a:prstGeom prst="rect">
                <a:avLst/>
              </a:prstGeom>
            </p:spPr>
          </p:pic>
          <p:sp>
            <p:nvSpPr>
              <p:cNvPr id="52" name="TextBox 51"/>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41" name="Group 40"/>
            <p:cNvGrpSpPr/>
            <p:nvPr userDrawn="1"/>
          </p:nvGrpSpPr>
          <p:grpSpPr>
            <a:xfrm>
              <a:off x="-10398793" y="27751410"/>
              <a:ext cx="9323012" cy="2453251"/>
              <a:chOff x="-4754996" y="12734136"/>
              <a:chExt cx="4296559" cy="1127128"/>
            </a:xfrm>
          </p:grpSpPr>
          <p:graphicFrame>
            <p:nvGraphicFramePr>
              <p:cNvPr id="42" name="Object 41"/>
              <p:cNvGraphicFramePr>
                <a:graphicFrameLocks noChangeAspect="1"/>
              </p:cNvGraphicFramePr>
              <p:nvPr userDrawn="1">
                <p:extLst>
                  <p:ext uri="{D42A27DB-BD31-4B8C-83A1-F6EECF244321}">
                    <p14:modId xmlns:p14="http://schemas.microsoft.com/office/powerpoint/2010/main" val="1530411269"/>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074" name="Image" r:id="rId8" imgW="1828440" imgH="1117440" progId="Photoshop.Image.13">
                      <p:embed/>
                    </p:oleObj>
                  </mc:Choice>
                  <mc:Fallback>
                    <p:oleObj name="Image" r:id="rId8" imgW="1828440" imgH="1117440" progId="Photoshop.Image.13">
                      <p:embed/>
                      <p:pic>
                        <p:nvPicPr>
                          <p:cNvPr id="42" name="Object 41"/>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666353314"/>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075" name="Image" r:id="rId10" imgW="1828440" imgH="1117440" progId="Photoshop.Image.13">
                      <p:embed/>
                    </p:oleObj>
                  </mc:Choice>
                  <mc:Fallback>
                    <p:oleObj name="Image" r:id="rId10" imgW="1828440" imgH="1117440" progId="Photoshop.Image.13">
                      <p:embed/>
                      <p:pic>
                        <p:nvPicPr>
                          <p:cNvPr id="43" name="Object 42"/>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7" name="TextBox 46"/>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8" name="TextBox 47"/>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7" name="Group 56"/>
          <p:cNvGrpSpPr/>
          <p:nvPr userDrawn="1"/>
        </p:nvGrpSpPr>
        <p:grpSpPr>
          <a:xfrm>
            <a:off x="51617562" y="-55065"/>
            <a:ext cx="11062139" cy="32973465"/>
            <a:chOff x="44157839" y="-55065"/>
            <a:chExt cx="11062139" cy="32973465"/>
          </a:xfrm>
        </p:grpSpPr>
        <p:sp>
          <p:nvSpPr>
            <p:cNvPr id="58" name="Rectangle 57"/>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89960610"/>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076" name="Image" r:id="rId12" imgW="4571280" imgH="1688760" progId="Photoshop.Image.13">
                    <p:embed/>
                  </p:oleObj>
                </mc:Choice>
                <mc:Fallback>
                  <p:oleObj name="Image" r:id="rId12" imgW="4571280" imgH="1688760" progId="Photoshop.Image.13">
                    <p:embed/>
                    <p:pic>
                      <p:nvPicPr>
                        <p:cNvPr id="59" name="Object 58"/>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30489930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077" name="Image" r:id="rId15" imgW="1574280" imgH="1053720" progId="Photoshop.Image.13">
                    <p:embed/>
                  </p:oleObj>
                </mc:Choice>
                <mc:Fallback>
                  <p:oleObj name="Image" r:id="rId15" imgW="1574280" imgH="1053720" progId="Photoshop.Image.13">
                    <p:embed/>
                    <p:pic>
                      <p:nvPicPr>
                        <p:cNvPr id="61" name="Object 60"/>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62" name="Group 61"/>
            <p:cNvGrpSpPr/>
            <p:nvPr userDrawn="1"/>
          </p:nvGrpSpPr>
          <p:grpSpPr>
            <a:xfrm>
              <a:off x="44487207" y="29414560"/>
              <a:ext cx="10354213" cy="1265612"/>
              <a:chOff x="44200453" y="28362386"/>
              <a:chExt cx="9771399" cy="1090622"/>
            </a:xfrm>
          </p:grpSpPr>
          <p:sp>
            <p:nvSpPr>
              <p:cNvPr id="64" name="Rounded Rectangle 63"/>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6" name="TextBox 65"/>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9" name="TextBox 38"/>
          <p:cNvSpPr txBox="1"/>
          <p:nvPr userDrawn="1"/>
        </p:nvSpPr>
        <p:spPr>
          <a:xfrm>
            <a:off x="51946930" y="31188790"/>
            <a:ext cx="6870215" cy="1399638"/>
          </a:xfrm>
          <a:prstGeom prst="rect">
            <a:avLst/>
          </a:prstGeom>
          <a:noFill/>
        </p:spPr>
        <p:txBody>
          <a:bodyPr wrap="square" lIns="65304" tIns="32651" rIns="65304" bIns="32651" rtlCol="0">
            <a:spAutoFit/>
          </a:bodyPr>
          <a:lstStyle/>
          <a:p>
            <a:pPr marL="407988" indent="-407988">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7988"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sp>
        <p:nvSpPr>
          <p:cNvPr id="44" name="Text Box 14"/>
          <p:cNvSpPr txBox="1">
            <a:spLocks noChangeArrowheads="1"/>
          </p:cNvSpPr>
          <p:nvPr userDrawn="1"/>
        </p:nvSpPr>
        <p:spPr bwMode="auto">
          <a:xfrm>
            <a:off x="2078038" y="32315150"/>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2015</a:t>
            </a:r>
          </a:p>
          <a:p>
            <a:pPr eaLnBrk="0" hangingPunct="0">
              <a:lnSpc>
                <a:spcPct val="65000"/>
              </a:lnSpc>
              <a:spcBef>
                <a:spcPct val="50000"/>
              </a:spcBef>
              <a:defRPr/>
            </a:pPr>
            <a:r>
              <a:rPr lang="en-US" sz="1200" b="1" dirty="0">
                <a:solidFill>
                  <a:srgbClr val="BFBFBF"/>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60"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hyperlink" Target="https://doi.org/10.1177/0898264307301178"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hyperlink" Target="https://doi.org/10.1177/0265407510386134" TargetMode="External"/><Relationship Id="rId5" Type="http://schemas.openxmlformats.org/officeDocument/2006/relationships/image" Target="../media/image13.png"/><Relationship Id="rId10" Type="http://schemas.openxmlformats.org/officeDocument/2006/relationships/hyperlink" Target="https://doi.org/10.1177/0009922815570619" TargetMode="External"/><Relationship Id="rId4" Type="http://schemas.openxmlformats.org/officeDocument/2006/relationships/image" Target="../media/image12.png"/><Relationship Id="rId9"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chemeClr val="bg1"/>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21" name="Text Placeholder 20"/>
          <p:cNvSpPr>
            <a:spLocks noGrp="1"/>
          </p:cNvSpPr>
          <p:nvPr>
            <p:ph type="body" sz="quarter" idx="10"/>
          </p:nvPr>
        </p:nvSpPr>
        <p:spPr>
          <a:xfrm>
            <a:off x="1054885" y="6420045"/>
            <a:ext cx="15856490" cy="8652892"/>
          </a:xfrm>
        </p:spPr>
        <p:txBody>
          <a:bodyPr/>
          <a:lstStyle/>
          <a:p>
            <a:r>
              <a:rPr lang="en-US" sz="4800" dirty="0"/>
              <a:t>Social isolation and loneliness are increasingly common problem that are thought to directly impact an individual’s well-being.  Having at least a few close friends is important for self-esteem and the reduction of depressive behavior.  Friends are especially important to adolescent children, who will become withdrawn and unhappy.   Social isolation, a state where an individual has a complete lack of contact with other humans for an extended amount of time, has been linked to an increase in cardiovascular disease, blood pressure, increased inflammatory response to stress, and even mortality.</a:t>
            </a:r>
          </a:p>
        </p:txBody>
      </p:sp>
      <p:sp>
        <p:nvSpPr>
          <p:cNvPr id="22" name="Text Placeholder 21"/>
          <p:cNvSpPr>
            <a:spLocks noGrp="1"/>
          </p:cNvSpPr>
          <p:nvPr>
            <p:ph type="body" sz="quarter" idx="11"/>
          </p:nvPr>
        </p:nvSpPr>
        <p:spPr/>
        <p:txBody>
          <a:bodyPr/>
          <a:lstStyle/>
          <a:p>
            <a:endParaRPr lang="en-US" dirty="0"/>
          </a:p>
        </p:txBody>
      </p:sp>
      <p:sp>
        <p:nvSpPr>
          <p:cNvPr id="25" name="Text Placeholder 24"/>
          <p:cNvSpPr>
            <a:spLocks noGrp="1"/>
          </p:cNvSpPr>
          <p:nvPr>
            <p:ph type="body" sz="quarter" idx="19"/>
          </p:nvPr>
        </p:nvSpPr>
        <p:spPr>
          <a:xfrm>
            <a:off x="930444" y="18560396"/>
            <a:ext cx="15858342" cy="5698237"/>
          </a:xfrm>
        </p:spPr>
        <p:txBody>
          <a:bodyPr/>
          <a:lstStyle/>
          <a:p>
            <a:r>
              <a:rPr lang="en-US" sz="4800" dirty="0"/>
              <a:t>Data was obtained from the National Longitudinal Study of Adolescent to Adult Health.  The study was designed to explore the developmental and health trajectories of adolescence as they mature into adulthood. Wave IV dataset is the fourth in-home interview.  The participants consisted of 6504 participants, ages 24 to 32, 52% women, and a carried ethnicity.  </a:t>
            </a:r>
          </a:p>
        </p:txBody>
      </p:sp>
      <p:sp>
        <p:nvSpPr>
          <p:cNvPr id="26" name="Text Placeholder 25"/>
          <p:cNvSpPr>
            <a:spLocks noGrp="1"/>
          </p:cNvSpPr>
          <p:nvPr>
            <p:ph type="body" sz="quarter" idx="20"/>
          </p:nvPr>
        </p:nvSpPr>
        <p:spPr>
          <a:xfrm>
            <a:off x="1033455" y="17747410"/>
            <a:ext cx="15835312" cy="857368"/>
          </a:xfrm>
        </p:spPr>
        <p:txBody>
          <a:bodyPr/>
          <a:lstStyle/>
          <a:p>
            <a:r>
              <a:rPr lang="en-US" dirty="0"/>
              <a:t>Methods</a:t>
            </a:r>
          </a:p>
        </p:txBody>
      </p:sp>
      <p:sp>
        <p:nvSpPr>
          <p:cNvPr id="27" name="Text Placeholder 26"/>
          <p:cNvSpPr>
            <a:spLocks noGrp="1"/>
          </p:cNvSpPr>
          <p:nvPr>
            <p:ph type="body" sz="quarter" idx="21"/>
          </p:nvPr>
        </p:nvSpPr>
        <p:spPr>
          <a:xfrm rot="10800000" flipV="1">
            <a:off x="26835022" y="21754826"/>
            <a:ext cx="6687690" cy="958478"/>
          </a:xfrm>
        </p:spPr>
        <p:txBody>
          <a:bodyPr/>
          <a:lstStyle/>
          <a:p>
            <a:r>
              <a:rPr lang="en-US" dirty="0"/>
              <a:t> </a:t>
            </a:r>
          </a:p>
        </p:txBody>
      </p:sp>
      <p:sp>
        <p:nvSpPr>
          <p:cNvPr id="28" name="Text Placeholder 27"/>
          <p:cNvSpPr>
            <a:spLocks noGrp="1"/>
          </p:cNvSpPr>
          <p:nvPr>
            <p:ph type="body" sz="quarter" idx="22"/>
          </p:nvPr>
        </p:nvSpPr>
        <p:spPr/>
        <p:txBody>
          <a:bodyPr/>
          <a:lstStyle/>
          <a:p>
            <a:r>
              <a:rPr lang="en-US" dirty="0"/>
              <a:t>Impact on BMI From Living Alone</a:t>
            </a:r>
          </a:p>
        </p:txBody>
      </p:sp>
      <p:sp>
        <p:nvSpPr>
          <p:cNvPr id="29" name="Text Placeholder 28"/>
          <p:cNvSpPr>
            <a:spLocks noGrp="1"/>
          </p:cNvSpPr>
          <p:nvPr>
            <p:ph type="body" sz="quarter" idx="23"/>
          </p:nvPr>
        </p:nvSpPr>
        <p:spPr>
          <a:xfrm>
            <a:off x="17689252" y="6420045"/>
            <a:ext cx="4787409" cy="10130219"/>
          </a:xfrm>
        </p:spPr>
        <p:txBody>
          <a:bodyPr/>
          <a:lstStyle/>
          <a:p>
            <a:r>
              <a:rPr lang="en-US" sz="4800" dirty="0"/>
              <a:t>A significant relationship was found between BMI and the number of friends a person has.  At the most extreme, people with 10 or more friends had 1.527 less BMI when capered to those with no friends.</a:t>
            </a:r>
          </a:p>
        </p:txBody>
      </p:sp>
      <p:sp>
        <p:nvSpPr>
          <p:cNvPr id="30" name="Text Placeholder 29"/>
          <p:cNvSpPr>
            <a:spLocks noGrp="1"/>
          </p:cNvSpPr>
          <p:nvPr>
            <p:ph type="body" sz="quarter" idx="24"/>
          </p:nvPr>
        </p:nvSpPr>
        <p:spPr/>
        <p:txBody>
          <a:bodyPr/>
          <a:lstStyle/>
          <a:p>
            <a:r>
              <a:rPr lang="en-US" dirty="0"/>
              <a:t>Friend’s Influence on BMI</a:t>
            </a:r>
          </a:p>
        </p:txBody>
      </p:sp>
      <p:sp>
        <p:nvSpPr>
          <p:cNvPr id="31" name="Text Placeholder 30"/>
          <p:cNvSpPr>
            <a:spLocks noGrp="1"/>
          </p:cNvSpPr>
          <p:nvPr>
            <p:ph type="body" sz="quarter" idx="25"/>
          </p:nvPr>
        </p:nvSpPr>
        <p:spPr>
          <a:xfrm>
            <a:off x="34295031" y="5515122"/>
            <a:ext cx="15838700" cy="857368"/>
          </a:xfrm>
        </p:spPr>
        <p:txBody>
          <a:bodyPr/>
          <a:lstStyle/>
          <a:p>
            <a:r>
              <a:rPr lang="en-US" dirty="0"/>
              <a:t>Univariates</a:t>
            </a:r>
          </a:p>
        </p:txBody>
      </p:sp>
      <p:sp>
        <p:nvSpPr>
          <p:cNvPr id="226" name="Text Placeholder 225"/>
          <p:cNvSpPr>
            <a:spLocks noGrp="1"/>
          </p:cNvSpPr>
          <p:nvPr>
            <p:ph type="body" sz="quarter" idx="27"/>
          </p:nvPr>
        </p:nvSpPr>
        <p:spPr>
          <a:xfrm>
            <a:off x="34238419" y="18231579"/>
            <a:ext cx="15838700" cy="857368"/>
          </a:xfrm>
        </p:spPr>
        <p:txBody>
          <a:bodyPr/>
          <a:lstStyle/>
          <a:p>
            <a:r>
              <a:rPr lang="en-US" dirty="0"/>
              <a:t>Discussion</a:t>
            </a:r>
          </a:p>
        </p:txBody>
      </p:sp>
      <p:sp>
        <p:nvSpPr>
          <p:cNvPr id="227" name="Text Placeholder 226"/>
          <p:cNvSpPr>
            <a:spLocks noGrp="1"/>
          </p:cNvSpPr>
          <p:nvPr>
            <p:ph type="body" sz="quarter" idx="28"/>
          </p:nvPr>
        </p:nvSpPr>
        <p:spPr>
          <a:xfrm>
            <a:off x="34280283" y="18916382"/>
            <a:ext cx="15844570" cy="4220909"/>
          </a:xfrm>
        </p:spPr>
        <p:txBody>
          <a:bodyPr/>
          <a:lstStyle/>
          <a:p>
            <a:r>
              <a:rPr lang="en-US" sz="4800" dirty="0"/>
              <a:t>The number of friends a person has and their BMI significantly associated.  In addition, whether a person lives alone or with others is significantly associated with BMI.  This is consistent with other studies that have explored the consequences of social isolation. </a:t>
            </a:r>
          </a:p>
        </p:txBody>
      </p:sp>
      <p:sp>
        <p:nvSpPr>
          <p:cNvPr id="228" name="Text Placeholder 227"/>
          <p:cNvSpPr>
            <a:spLocks noGrp="1"/>
          </p:cNvSpPr>
          <p:nvPr>
            <p:ph type="body" sz="quarter" idx="29"/>
          </p:nvPr>
        </p:nvSpPr>
        <p:spPr>
          <a:xfrm>
            <a:off x="34328017" y="22883782"/>
            <a:ext cx="15838700" cy="857368"/>
          </a:xfrm>
        </p:spPr>
        <p:txBody>
          <a:bodyPr/>
          <a:lstStyle/>
          <a:p>
            <a:r>
              <a:rPr lang="en-US" u="none" dirty="0"/>
              <a:t>Implication</a:t>
            </a:r>
            <a:endParaRPr lang="en-US" dirty="0"/>
          </a:p>
        </p:txBody>
      </p:sp>
      <p:sp>
        <p:nvSpPr>
          <p:cNvPr id="229" name="Text Placeholder 228"/>
          <p:cNvSpPr>
            <a:spLocks noGrp="1"/>
          </p:cNvSpPr>
          <p:nvPr>
            <p:ph type="body" sz="quarter" idx="30"/>
          </p:nvPr>
        </p:nvSpPr>
        <p:spPr>
          <a:xfrm>
            <a:off x="34315404" y="23626479"/>
            <a:ext cx="15844570" cy="4654676"/>
          </a:xfrm>
        </p:spPr>
        <p:txBody>
          <a:bodyPr/>
          <a:lstStyle/>
          <a:p>
            <a:r>
              <a:rPr lang="en-US" sz="4800" dirty="0"/>
              <a:t>Friends play a central role in the health in the modern world.  The average person has few friends than those that lived 100 years ago.  A lack of social connectedness may lead to a mental health disorders or bully-victimization (Braddock et al., 2015), so social skills or relationship based treatments are especially important for those who struggle to find friends.</a:t>
            </a:r>
          </a:p>
          <a:p>
            <a:endParaRPr lang="en-US" sz="4800" dirty="0"/>
          </a:p>
        </p:txBody>
      </p:sp>
      <p:sp>
        <p:nvSpPr>
          <p:cNvPr id="230" name="Text Placeholder 229"/>
          <p:cNvSpPr>
            <a:spLocks noGrp="1"/>
          </p:cNvSpPr>
          <p:nvPr>
            <p:ph type="body" sz="quarter" idx="150"/>
          </p:nvPr>
        </p:nvSpPr>
        <p:spPr/>
        <p:txBody>
          <a:bodyPr/>
          <a:lstStyle/>
          <a:p>
            <a:r>
              <a:rPr lang="en-US" dirty="0"/>
              <a:t>California State University, Chico.</a:t>
            </a:r>
          </a:p>
        </p:txBody>
      </p:sp>
      <p:sp>
        <p:nvSpPr>
          <p:cNvPr id="231" name="Text Placeholder 230"/>
          <p:cNvSpPr>
            <a:spLocks noGrp="1"/>
          </p:cNvSpPr>
          <p:nvPr>
            <p:ph type="body" sz="quarter" idx="151"/>
          </p:nvPr>
        </p:nvSpPr>
        <p:spPr/>
        <p:txBody>
          <a:bodyPr>
            <a:normAutofit fontScale="92500" lnSpcReduction="10000"/>
          </a:bodyPr>
          <a:lstStyle/>
          <a:p>
            <a:r>
              <a:rPr lang="en-US" dirty="0"/>
              <a:t>Drew Gilberti</a:t>
            </a:r>
          </a:p>
        </p:txBody>
      </p:sp>
      <p:sp>
        <p:nvSpPr>
          <p:cNvPr id="232" name="Text Placeholder 231"/>
          <p:cNvSpPr>
            <a:spLocks noGrp="1"/>
          </p:cNvSpPr>
          <p:nvPr>
            <p:ph type="body" sz="quarter" idx="153"/>
          </p:nvPr>
        </p:nvSpPr>
        <p:spPr/>
        <p:txBody>
          <a:bodyPr>
            <a:normAutofit fontScale="92500" lnSpcReduction="10000"/>
          </a:bodyPr>
          <a:lstStyle/>
          <a:p>
            <a:r>
              <a:rPr lang="en-US" dirty="0"/>
              <a:t>The Effects of Social Isolation on BMI</a:t>
            </a:r>
          </a:p>
        </p:txBody>
      </p:sp>
      <p:pic>
        <p:nvPicPr>
          <p:cNvPr id="4098" name="Picture 2" descr="https://lh4.googleusercontent.com/5pY698PQCX0EcetUeMTu7hUKCoxPuHGax9fMYR63HtRvoHxd-FbdzuAFICu-oo0GWTNL-E_NsGjSRzG7uMan2Uu8wACHV3KYNA98bVGIPsjgsFRz56kBYPe9nfSTJr6iR2zoXG1YjLo">
            <a:extLst>
              <a:ext uri="{FF2B5EF4-FFF2-40B4-BE49-F238E27FC236}">
                <a16:creationId xmlns:a16="http://schemas.microsoft.com/office/drawing/2014/main" id="{037FDC32-26E8-4DC6-8BAB-BF50492035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85927" y="6899284"/>
            <a:ext cx="11027519" cy="903428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lh6.googleusercontent.com/_2gM8V8wfyjRa2EcoiZD4bIWlK-NSz3eATXQbenUGp8XoOAH4WRlPxPmHtEDqsuJT9PyRisQ0Z38iERUBzio-6MQ7rnE8thNAwR9z2G9E7Wf8zxKy3N5aiimm0SFKFzoUBY7OJNYs_s">
            <a:extLst>
              <a:ext uri="{FF2B5EF4-FFF2-40B4-BE49-F238E27FC236}">
                <a16:creationId xmlns:a16="http://schemas.microsoft.com/office/drawing/2014/main" id="{240F5236-AC58-4084-A536-482F8F3499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13333" y="16090553"/>
            <a:ext cx="15809379" cy="45752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BC82BBD-9576-49FF-82DD-18965ED17831}"/>
              </a:ext>
            </a:extLst>
          </p:cNvPr>
          <p:cNvSpPr txBox="1"/>
          <p:nvPr/>
        </p:nvSpPr>
        <p:spPr>
          <a:xfrm>
            <a:off x="1076069" y="15120492"/>
            <a:ext cx="15835306" cy="830997"/>
          </a:xfrm>
          <a:prstGeom prst="rect">
            <a:avLst/>
          </a:prstGeom>
          <a:noFill/>
        </p:spPr>
        <p:txBody>
          <a:bodyPr wrap="square" rtlCol="0">
            <a:spAutoFit/>
          </a:bodyPr>
          <a:lstStyle/>
          <a:p>
            <a:pPr algn="ctr"/>
            <a:r>
              <a:rPr lang="en-US" sz="4800" dirty="0">
                <a:latin typeface="Times New Roman" panose="02020603050405020304" pitchFamily="18" charset="0"/>
                <a:cs typeface="Times New Roman" panose="02020603050405020304" pitchFamily="18" charset="0"/>
              </a:rPr>
              <a:t>The Question</a:t>
            </a:r>
          </a:p>
        </p:txBody>
      </p:sp>
      <p:graphicFrame>
        <p:nvGraphicFramePr>
          <p:cNvPr id="6" name="Table 5">
            <a:extLst>
              <a:ext uri="{FF2B5EF4-FFF2-40B4-BE49-F238E27FC236}">
                <a16:creationId xmlns:a16="http://schemas.microsoft.com/office/drawing/2014/main" id="{0AB0B8B8-F263-405B-8FF5-A6D408E389AD}"/>
              </a:ext>
            </a:extLst>
          </p:cNvPr>
          <p:cNvGraphicFramePr>
            <a:graphicFrameLocks noGrp="1"/>
          </p:cNvGraphicFramePr>
          <p:nvPr>
            <p:extLst>
              <p:ext uri="{D42A27DB-BD31-4B8C-83A1-F6EECF244321}">
                <p14:modId xmlns:p14="http://schemas.microsoft.com/office/powerpoint/2010/main" val="2042270652"/>
              </p:ext>
            </p:extLst>
          </p:nvPr>
        </p:nvGraphicFramePr>
        <p:xfrm>
          <a:off x="40962531" y="6530540"/>
          <a:ext cx="9171200" cy="4114801"/>
        </p:xfrm>
        <a:graphic>
          <a:graphicData uri="http://schemas.openxmlformats.org/drawingml/2006/table">
            <a:tbl>
              <a:tblPr firstRow="1" bandRow="1">
                <a:tableStyleId>{5C22544A-7EE6-4342-B048-85BDC9FD1C3A}</a:tableStyleId>
              </a:tblPr>
              <a:tblGrid>
                <a:gridCol w="9171200">
                  <a:extLst>
                    <a:ext uri="{9D8B030D-6E8A-4147-A177-3AD203B41FA5}">
                      <a16:colId xmlns:a16="http://schemas.microsoft.com/office/drawing/2014/main" val="879996860"/>
                    </a:ext>
                  </a:extLst>
                </a:gridCol>
              </a:tblGrid>
              <a:tr h="1626785">
                <a:tc>
                  <a:txBody>
                    <a:bodyPr/>
                    <a:lstStyle/>
                    <a:p>
                      <a:pPr algn="ctr"/>
                      <a:r>
                        <a:rPr lang="en-US" sz="6600" dirty="0"/>
                        <a:t>BMI</a:t>
                      </a:r>
                    </a:p>
                  </a:txBody>
                  <a:tcPr>
                    <a:solidFill>
                      <a:schemeClr val="bg2">
                        <a:lumMod val="25000"/>
                      </a:schemeClr>
                    </a:solidFill>
                  </a:tcPr>
                </a:tc>
                <a:extLst>
                  <a:ext uri="{0D108BD9-81ED-4DB2-BD59-A6C34878D82A}">
                    <a16:rowId xmlns:a16="http://schemas.microsoft.com/office/drawing/2014/main" val="1017603683"/>
                  </a:ext>
                </a:extLst>
              </a:tr>
              <a:tr h="2488016">
                <a:tc>
                  <a:txBody>
                    <a:bodyPr/>
                    <a:lstStyle/>
                    <a:p>
                      <a:r>
                        <a:rPr lang="en-US" sz="4800" dirty="0"/>
                        <a:t>A continues measurement of someone's BMI.</a:t>
                      </a:r>
                    </a:p>
                  </a:txBody>
                  <a:tcPr>
                    <a:solidFill>
                      <a:schemeClr val="accent6">
                        <a:lumMod val="60000"/>
                        <a:lumOff val="40000"/>
                      </a:schemeClr>
                    </a:solidFill>
                  </a:tcPr>
                </a:tc>
                <a:extLst>
                  <a:ext uri="{0D108BD9-81ED-4DB2-BD59-A6C34878D82A}">
                    <a16:rowId xmlns:a16="http://schemas.microsoft.com/office/drawing/2014/main" val="3874959765"/>
                  </a:ext>
                </a:extLst>
              </a:tr>
            </a:tbl>
          </a:graphicData>
        </a:graphic>
      </p:graphicFrame>
      <p:graphicFrame>
        <p:nvGraphicFramePr>
          <p:cNvPr id="33" name="Table 32">
            <a:extLst>
              <a:ext uri="{FF2B5EF4-FFF2-40B4-BE49-F238E27FC236}">
                <a16:creationId xmlns:a16="http://schemas.microsoft.com/office/drawing/2014/main" id="{549753A8-C4D8-4F81-BF98-0BC86AA346FD}"/>
              </a:ext>
            </a:extLst>
          </p:cNvPr>
          <p:cNvGraphicFramePr>
            <a:graphicFrameLocks noGrp="1"/>
          </p:cNvGraphicFramePr>
          <p:nvPr>
            <p:extLst>
              <p:ext uri="{D42A27DB-BD31-4B8C-83A1-F6EECF244321}">
                <p14:modId xmlns:p14="http://schemas.microsoft.com/office/powerpoint/2010/main" val="2456999567"/>
              </p:ext>
            </p:extLst>
          </p:nvPr>
        </p:nvGraphicFramePr>
        <p:xfrm>
          <a:off x="34392389" y="10624780"/>
          <a:ext cx="9047134" cy="3383280"/>
        </p:xfrm>
        <a:graphic>
          <a:graphicData uri="http://schemas.openxmlformats.org/drawingml/2006/table">
            <a:tbl>
              <a:tblPr firstRow="1" bandRow="1">
                <a:tableStyleId>{5C22544A-7EE6-4342-B048-85BDC9FD1C3A}</a:tableStyleId>
              </a:tblPr>
              <a:tblGrid>
                <a:gridCol w="9047134">
                  <a:extLst>
                    <a:ext uri="{9D8B030D-6E8A-4147-A177-3AD203B41FA5}">
                      <a16:colId xmlns:a16="http://schemas.microsoft.com/office/drawing/2014/main" val="879996860"/>
                    </a:ext>
                  </a:extLst>
                </a:gridCol>
              </a:tblGrid>
              <a:tr h="370840">
                <a:tc>
                  <a:txBody>
                    <a:bodyPr/>
                    <a:lstStyle/>
                    <a:p>
                      <a:pPr algn="ctr"/>
                      <a:r>
                        <a:rPr lang="en-US" sz="6600" dirty="0"/>
                        <a:t>Number of friends</a:t>
                      </a:r>
                    </a:p>
                  </a:txBody>
                  <a:tcPr>
                    <a:solidFill>
                      <a:schemeClr val="bg2">
                        <a:lumMod val="50000"/>
                      </a:schemeClr>
                    </a:solidFill>
                  </a:tcPr>
                </a:tc>
                <a:extLst>
                  <a:ext uri="{0D108BD9-81ED-4DB2-BD59-A6C34878D82A}">
                    <a16:rowId xmlns:a16="http://schemas.microsoft.com/office/drawing/2014/main" val="1017603683"/>
                  </a:ext>
                </a:extLst>
              </a:tr>
              <a:tr h="370840">
                <a:tc>
                  <a:txBody>
                    <a:bodyPr/>
                    <a:lstStyle/>
                    <a:p>
                      <a:r>
                        <a:rPr lang="en-US" sz="4800" dirty="0"/>
                        <a:t>A categorical variable to measure the number of friends an individual has.</a:t>
                      </a:r>
                    </a:p>
                  </a:txBody>
                  <a:tcPr>
                    <a:solidFill>
                      <a:schemeClr val="accent6">
                        <a:lumMod val="40000"/>
                        <a:lumOff val="60000"/>
                      </a:schemeClr>
                    </a:solidFill>
                  </a:tcPr>
                </a:tc>
                <a:extLst>
                  <a:ext uri="{0D108BD9-81ED-4DB2-BD59-A6C34878D82A}">
                    <a16:rowId xmlns:a16="http://schemas.microsoft.com/office/drawing/2014/main" val="3874959765"/>
                  </a:ext>
                </a:extLst>
              </a:tr>
            </a:tbl>
          </a:graphicData>
        </a:graphic>
      </p:graphicFrame>
      <p:graphicFrame>
        <p:nvGraphicFramePr>
          <p:cNvPr id="34" name="Table 33">
            <a:extLst>
              <a:ext uri="{FF2B5EF4-FFF2-40B4-BE49-F238E27FC236}">
                <a16:creationId xmlns:a16="http://schemas.microsoft.com/office/drawing/2014/main" id="{1051C6B6-87A8-4FE9-AB2E-902603EC132D}"/>
              </a:ext>
            </a:extLst>
          </p:cNvPr>
          <p:cNvGraphicFramePr>
            <a:graphicFrameLocks noGrp="1"/>
          </p:cNvGraphicFramePr>
          <p:nvPr>
            <p:extLst>
              <p:ext uri="{D42A27DB-BD31-4B8C-83A1-F6EECF244321}">
                <p14:modId xmlns:p14="http://schemas.microsoft.com/office/powerpoint/2010/main" val="4211225502"/>
              </p:ext>
            </p:extLst>
          </p:nvPr>
        </p:nvGraphicFramePr>
        <p:xfrm>
          <a:off x="40937717" y="14821243"/>
          <a:ext cx="9193079" cy="3454521"/>
        </p:xfrm>
        <a:graphic>
          <a:graphicData uri="http://schemas.openxmlformats.org/drawingml/2006/table">
            <a:tbl>
              <a:tblPr firstRow="1" bandRow="1">
                <a:tableStyleId>{5C22544A-7EE6-4342-B048-85BDC9FD1C3A}</a:tableStyleId>
              </a:tblPr>
              <a:tblGrid>
                <a:gridCol w="9193079">
                  <a:extLst>
                    <a:ext uri="{9D8B030D-6E8A-4147-A177-3AD203B41FA5}">
                      <a16:colId xmlns:a16="http://schemas.microsoft.com/office/drawing/2014/main" val="879996860"/>
                    </a:ext>
                  </a:extLst>
                </a:gridCol>
              </a:tblGrid>
              <a:tr h="1900041">
                <a:tc>
                  <a:txBody>
                    <a:bodyPr/>
                    <a:lstStyle/>
                    <a:p>
                      <a:pPr algn="ctr"/>
                      <a:r>
                        <a:rPr lang="en-US" sz="6600" dirty="0"/>
                        <a:t>Live alone</a:t>
                      </a:r>
                    </a:p>
                  </a:txBody>
                  <a:tcPr>
                    <a:solidFill>
                      <a:schemeClr val="accent5">
                        <a:lumMod val="75000"/>
                      </a:schemeClr>
                    </a:solidFill>
                  </a:tcPr>
                </a:tc>
                <a:extLst>
                  <a:ext uri="{0D108BD9-81ED-4DB2-BD59-A6C34878D82A}">
                    <a16:rowId xmlns:a16="http://schemas.microsoft.com/office/drawing/2014/main" val="1017603683"/>
                  </a:ext>
                </a:extLst>
              </a:tr>
              <a:tr h="751719">
                <a:tc>
                  <a:txBody>
                    <a:bodyPr/>
                    <a:lstStyle/>
                    <a:p>
                      <a:r>
                        <a:rPr lang="en-US" sz="4800" dirty="0"/>
                        <a:t>A binary measurement of if someone lives alone or with others.</a:t>
                      </a:r>
                    </a:p>
                  </a:txBody>
                  <a:tcPr>
                    <a:solidFill>
                      <a:schemeClr val="accent6">
                        <a:lumMod val="60000"/>
                        <a:lumOff val="40000"/>
                      </a:schemeClr>
                    </a:solidFill>
                  </a:tcPr>
                </a:tc>
                <a:extLst>
                  <a:ext uri="{0D108BD9-81ED-4DB2-BD59-A6C34878D82A}">
                    <a16:rowId xmlns:a16="http://schemas.microsoft.com/office/drawing/2014/main" val="3874959765"/>
                  </a:ext>
                </a:extLst>
              </a:tr>
            </a:tbl>
          </a:graphicData>
        </a:graphic>
      </p:graphicFrame>
      <p:sp>
        <p:nvSpPr>
          <p:cNvPr id="8" name="TextBox 7">
            <a:extLst>
              <a:ext uri="{FF2B5EF4-FFF2-40B4-BE49-F238E27FC236}">
                <a16:creationId xmlns:a16="http://schemas.microsoft.com/office/drawing/2014/main" id="{BA3E8440-5968-4882-B665-309912B3299F}"/>
              </a:ext>
            </a:extLst>
          </p:cNvPr>
          <p:cNvSpPr txBox="1"/>
          <p:nvPr/>
        </p:nvSpPr>
        <p:spPr>
          <a:xfrm>
            <a:off x="1076069" y="15951489"/>
            <a:ext cx="15835306" cy="1569660"/>
          </a:xfrm>
          <a:prstGeom prst="rect">
            <a:avLst/>
          </a:prstGeom>
          <a:noFill/>
        </p:spPr>
        <p:txBody>
          <a:bodyPr wrap="square" rtlCol="0">
            <a:spAutoFit/>
          </a:bodyPr>
          <a:lstStyle/>
          <a:p>
            <a:pPr marL="457200" indent="-457200">
              <a:buFont typeface="Arial" panose="020B0604020202020204" pitchFamily="34" charset="0"/>
              <a:buChar char="•"/>
            </a:pPr>
            <a:r>
              <a:rPr lang="en-US" sz="4800" dirty="0"/>
              <a:t>Do individuals with fewer friends suffer from increased BMI?</a:t>
            </a:r>
          </a:p>
          <a:p>
            <a:pPr marL="457200" indent="-457200">
              <a:buFont typeface="Arial" panose="020B0604020202020204" pitchFamily="34" charset="0"/>
              <a:buChar char="•"/>
            </a:pPr>
            <a:r>
              <a:rPr lang="en-US" sz="4800" dirty="0">
                <a:latin typeface="Times New Roman" panose="02020603050405020304" pitchFamily="18" charset="0"/>
                <a:cs typeface="Times New Roman" panose="02020603050405020304" pitchFamily="18" charset="0"/>
              </a:rPr>
              <a:t>Do those that live alone suffer from increased BMI?</a:t>
            </a:r>
          </a:p>
        </p:txBody>
      </p:sp>
      <p:sp>
        <p:nvSpPr>
          <p:cNvPr id="9" name="Rectangle 8">
            <a:extLst>
              <a:ext uri="{FF2B5EF4-FFF2-40B4-BE49-F238E27FC236}">
                <a16:creationId xmlns:a16="http://schemas.microsoft.com/office/drawing/2014/main" id="{993640E0-D7F0-4708-8885-F70158EBB7D9}"/>
              </a:ext>
            </a:extLst>
          </p:cNvPr>
          <p:cNvSpPr/>
          <p:nvPr/>
        </p:nvSpPr>
        <p:spPr>
          <a:xfrm>
            <a:off x="17661459" y="17639289"/>
            <a:ext cx="15842722" cy="678327"/>
          </a:xfrm>
          <a:prstGeom prst="rect">
            <a:avLst/>
          </a:prstGeom>
          <a:noFill/>
          <a:ln w="158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4" name="Picture 8" descr="https://lh6.googleusercontent.com/XXGlHsAceEU5dyoRksGYRngLgqPQyt3-wkOZDfPElLm4BsBkf2d_Hxky0X6jKG0D4lNC5dau2fmqDpzGUoH84NB8lEg_1-JDe-H534HK9CIkIPGbEZekbTmCEj-8VYE7hJ4JAEdGVTw">
            <a:extLst>
              <a:ext uri="{FF2B5EF4-FFF2-40B4-BE49-F238E27FC236}">
                <a16:creationId xmlns:a16="http://schemas.microsoft.com/office/drawing/2014/main" id="{5CD97066-9F5F-4021-87C5-4EAF9C9CEA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62831" y="10631765"/>
            <a:ext cx="6667500" cy="411480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https://lh6.googleusercontent.com/gpop-XzYUEu2y6iZKP3WWkFxxO7Zu8LcxKMKvY1S8dkmLGK910BS-sdX5vTAmUpmWmDfpfkm5ebPZJiqqZ7fkFNFF5NP1AzQ-z63gq6uohjKKy8IFvjwILq-AsiTkBuP546EXxSrRe8">
            <a:extLst>
              <a:ext uri="{FF2B5EF4-FFF2-40B4-BE49-F238E27FC236}">
                <a16:creationId xmlns:a16="http://schemas.microsoft.com/office/drawing/2014/main" id="{51AD9A2B-FB50-4AC1-A4DE-0477704459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392389" y="14145550"/>
            <a:ext cx="6513530" cy="411480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https://lh6.googleusercontent.com/0WQ0bi1TcBUXJQHH9w871xZd4ns-DWPHP_CJWP6JfpQx0qZgkAfurTyURg-W9U7A3HZUt6XM1NL2C0kYrMNMZCQ37a3UaLvvYCzEItC_WPPz18Ct-gpKV6snmSFgh7NI0i7562gOJoQ">
            <a:extLst>
              <a:ext uri="{FF2B5EF4-FFF2-40B4-BE49-F238E27FC236}">
                <a16:creationId xmlns:a16="http://schemas.microsoft.com/office/drawing/2014/main" id="{6016A0FC-F656-4B10-BC4E-B62BA2C7155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92389" y="6416813"/>
            <a:ext cx="6570142" cy="4114800"/>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https://lh3.googleusercontent.com/2QLLKmmPR_YUgfAe8VdGBS99L638feKDlgfTKcQGsdiJuF5bLXPxDj43eG1XB4YFkYEaLPTa8pDx169Ee8YYcbJ8wCE7AMPG9HTwUBPYoPlaJF2TdWfltnbTS6ySiQgCImXgePpmQ2s">
            <a:extLst>
              <a:ext uri="{FF2B5EF4-FFF2-40B4-BE49-F238E27FC236}">
                <a16:creationId xmlns:a16="http://schemas.microsoft.com/office/drawing/2014/main" id="{3855BF23-651A-421C-BA2F-D23DE765A49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868642" y="21762037"/>
            <a:ext cx="9216038" cy="1009545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60E2EB3-2966-4D4D-8909-80574A474FAB}"/>
              </a:ext>
            </a:extLst>
          </p:cNvPr>
          <p:cNvSpPr txBox="1"/>
          <p:nvPr/>
        </p:nvSpPr>
        <p:spPr>
          <a:xfrm>
            <a:off x="27182618" y="21754826"/>
            <a:ext cx="6321562" cy="4524315"/>
          </a:xfrm>
          <a:prstGeom prst="rect">
            <a:avLst/>
          </a:prstGeom>
          <a:noFill/>
        </p:spPr>
        <p:txBody>
          <a:bodyPr wrap="square" rtlCol="0">
            <a:spAutoFit/>
          </a:bodyPr>
          <a:lstStyle/>
          <a:p>
            <a:r>
              <a:rPr lang="en-US" sz="4800" dirty="0"/>
              <a:t>People who live alone are, on average, have a higher 0.81(.207, 1.41) BMI compared to people who live with others.</a:t>
            </a:r>
            <a:endParaRPr lang="en-US" sz="4800" dirty="0">
              <a:latin typeface="Times New Roman" panose="02020603050405020304" pitchFamily="18" charset="0"/>
              <a:cs typeface="Times New Roman" panose="02020603050405020304" pitchFamily="18" charset="0"/>
            </a:endParaRPr>
          </a:p>
        </p:txBody>
      </p:sp>
      <p:pic>
        <p:nvPicPr>
          <p:cNvPr id="4114" name="Picture 18" descr="https://drhurd.com/wp-content/uploads/2016/06/loneliness.jpg">
            <a:extLst>
              <a:ext uri="{FF2B5EF4-FFF2-40B4-BE49-F238E27FC236}">
                <a16:creationId xmlns:a16="http://schemas.microsoft.com/office/drawing/2014/main" id="{1252FF15-B19C-437C-952D-47C39C1C414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68695" y="23910515"/>
            <a:ext cx="13783036" cy="829949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FBE2635-FD33-4CC3-8B6C-1DBFDC2A9432}"/>
              </a:ext>
            </a:extLst>
          </p:cNvPr>
          <p:cNvSpPr txBox="1"/>
          <p:nvPr/>
        </p:nvSpPr>
        <p:spPr>
          <a:xfrm>
            <a:off x="34392389" y="28349168"/>
            <a:ext cx="15774328"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References</a:t>
            </a:r>
          </a:p>
        </p:txBody>
      </p:sp>
      <p:sp>
        <p:nvSpPr>
          <p:cNvPr id="12" name="TextBox 11">
            <a:extLst>
              <a:ext uri="{FF2B5EF4-FFF2-40B4-BE49-F238E27FC236}">
                <a16:creationId xmlns:a16="http://schemas.microsoft.com/office/drawing/2014/main" id="{EF97AAE1-D373-446E-A160-5F34E9C339BD}"/>
              </a:ext>
            </a:extLst>
          </p:cNvPr>
          <p:cNvSpPr txBox="1"/>
          <p:nvPr/>
        </p:nvSpPr>
        <p:spPr>
          <a:xfrm>
            <a:off x="34356468" y="28940401"/>
            <a:ext cx="15774328" cy="3046988"/>
          </a:xfrm>
          <a:prstGeom prst="rect">
            <a:avLst/>
          </a:prstGeom>
          <a:noFill/>
        </p:spPr>
        <p:txBody>
          <a:bodyPr wrap="square" rtlCol="0">
            <a:spAutoFit/>
          </a:bodyPr>
          <a:lstStyle/>
          <a:p>
            <a:r>
              <a:rPr lang="en-US" sz="2400" dirty="0"/>
              <a:t>Braddock, B. A., Twyman, K. A., Garrity, M. R., Wang, T., Neary, M. K., Ezzelgot, J., &amp; Heithaus, J. L. (2015). A Few Close Friends. </a:t>
            </a:r>
            <a:r>
              <a:rPr lang="en-US" sz="2400" i="1" dirty="0"/>
              <a:t>Clinical Pediatrics</a:t>
            </a:r>
            <a:r>
              <a:rPr lang="en-US" sz="2400" dirty="0"/>
              <a:t>, </a:t>
            </a:r>
            <a:r>
              <a:rPr lang="en-US" sz="2400" i="1" dirty="0"/>
              <a:t>54</a:t>
            </a:r>
            <a:r>
              <a:rPr lang="en-US" sz="2400" dirty="0"/>
              <a:t>(12), 1192–1199. </a:t>
            </a:r>
            <a:r>
              <a:rPr lang="en-US" sz="2400" u="sng" dirty="0">
                <a:hlinkClick r:id="rId10"/>
              </a:rPr>
              <a:t>https://doi.org/10.1177/0009922815570619</a:t>
            </a:r>
            <a:br>
              <a:rPr lang="en-US" sz="2400" dirty="0"/>
            </a:br>
            <a:r>
              <a:rPr lang="en-US" sz="2400" dirty="0"/>
              <a:t>Chow, C. M., &amp; </a:t>
            </a:r>
            <a:r>
              <a:rPr lang="en-US" sz="2400" dirty="0" err="1"/>
              <a:t>Buhrmester</a:t>
            </a:r>
            <a:r>
              <a:rPr lang="en-US" sz="2400" dirty="0"/>
              <a:t>, D. (2011). Interdependent patterns of coping and support among close friends. </a:t>
            </a:r>
            <a:r>
              <a:rPr lang="en-US" sz="2400" i="1" dirty="0"/>
              <a:t>Journal of Social and Personal Relationships</a:t>
            </a:r>
            <a:r>
              <a:rPr lang="en-US" sz="2400" dirty="0"/>
              <a:t>, </a:t>
            </a:r>
            <a:r>
              <a:rPr lang="en-US" sz="2400" i="1" dirty="0"/>
              <a:t>28</a:t>
            </a:r>
            <a:r>
              <a:rPr lang="en-US" sz="2400" dirty="0"/>
              <a:t>(5), 684–705. </a:t>
            </a:r>
            <a:r>
              <a:rPr lang="en-US" sz="2400" u="sng" dirty="0">
                <a:hlinkClick r:id="rId11"/>
              </a:rPr>
              <a:t>https://doi.org/10.1177/0265407510386134</a:t>
            </a:r>
            <a:br>
              <a:rPr lang="en-US" sz="2400" dirty="0"/>
            </a:br>
            <a:r>
              <a:rPr lang="en-US" sz="2400" dirty="0"/>
              <a:t>Schnittker, J. (2007). Look (Closely) at All the Lonely People. </a:t>
            </a:r>
            <a:r>
              <a:rPr lang="en-US" sz="2400" i="1" dirty="0"/>
              <a:t>Journal of Aging and Health</a:t>
            </a:r>
            <a:r>
              <a:rPr lang="en-US" sz="2400" dirty="0"/>
              <a:t>, </a:t>
            </a:r>
            <a:r>
              <a:rPr lang="en-US" sz="2400" i="1" dirty="0"/>
              <a:t>19</a:t>
            </a:r>
            <a:r>
              <a:rPr lang="en-US" sz="2400" dirty="0"/>
              <a:t>(4), 659–682. </a:t>
            </a:r>
            <a:r>
              <a:rPr lang="en-US" sz="2400" u="sng" dirty="0">
                <a:hlinkClick r:id="rId12"/>
              </a:rPr>
              <a:t>https://doi.org/10.1177/0898264307301178</a:t>
            </a:r>
            <a:br>
              <a:rPr lang="en-US" sz="2400" dirty="0"/>
            </a:br>
            <a:r>
              <a:rPr lang="en-US" sz="2400" dirty="0"/>
              <a:t>Wilcox, K., &amp; Stephen, A. T. (2013). Are Close Friends the Enemy? Online Social Networks, Self-Esteem, and Self-Control. </a:t>
            </a:r>
            <a:r>
              <a:rPr lang="en-US" sz="2400" i="1" dirty="0"/>
              <a:t>Journal of Consumer Research</a:t>
            </a:r>
            <a:r>
              <a:rPr lang="en-US" sz="2400" dirty="0"/>
              <a:t>, </a:t>
            </a:r>
            <a:r>
              <a:rPr lang="en-US" sz="2400" i="1" dirty="0"/>
              <a:t>40</a:t>
            </a:r>
            <a:r>
              <a:rPr lang="en-US" sz="2400" dirty="0"/>
              <a:t>(1), 90–103. https://doi.org/10.1086/668794</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9916239"/>
      </p:ext>
    </p:extLst>
  </p:cSld>
  <p:clrMapOvr>
    <a:masterClrMapping/>
  </p:clrMapOvr>
</p:sld>
</file>

<file path=ppt/theme/theme1.xml><?xml version="1.0" encoding="utf-8"?>
<a:theme xmlns:a="http://schemas.openxmlformats.org/drawingml/2006/main" name="PosterPresentations.com-36x56-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PosterPresentations.com-36x56-Template-V3</Template>
  <TotalTime>421</TotalTime>
  <Words>326</Words>
  <Application>Microsoft Office PowerPoint</Application>
  <PresentationFormat>Custom</PresentationFormat>
  <Paragraphs>28</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PosterPresentations.com-36x56-Template-V3</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Drew Gilberti</cp:lastModifiedBy>
  <cp:revision>37</cp:revision>
  <dcterms:created xsi:type="dcterms:W3CDTF">2012-02-04T00:31:01Z</dcterms:created>
  <dcterms:modified xsi:type="dcterms:W3CDTF">2017-12-02T08:00:32Z</dcterms:modified>
</cp:coreProperties>
</file>