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5" r:id="rId3"/>
    <p:sldId id="276" r:id="rId4"/>
    <p:sldId id="263" r:id="rId5"/>
    <p:sldId id="261" r:id="rId6"/>
    <p:sldId id="277" r:id="rId7"/>
    <p:sldId id="274" r:id="rId8"/>
    <p:sldId id="278" r:id="rId9"/>
    <p:sldId id="264" r:id="rId10"/>
    <p:sldId id="279" r:id="rId11"/>
    <p:sldId id="272" r:id="rId12"/>
    <p:sldId id="280" r:id="rId13"/>
    <p:sldId id="271" r:id="rId14"/>
    <p:sldId id="281" r:id="rId15"/>
    <p:sldId id="259" r:id="rId16"/>
    <p:sldId id="273" r:id="rId17"/>
    <p:sldId id="270" r:id="rId18"/>
    <p:sldId id="269" r:id="rId19"/>
    <p:sldId id="265" r:id="rId20"/>
    <p:sldId id="267" r:id="rId21"/>
    <p:sldId id="268" r:id="rId22"/>
    <p:sldId id="266" r:id="rId23"/>
    <p:sldId id="260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/>
    <p:restoredTop sz="94685"/>
  </p:normalViewPr>
  <p:slideViewPr>
    <p:cSldViewPr snapToGrid="0" snapToObjects="1">
      <p:cViewPr varScale="1">
        <p:scale>
          <a:sx n="134" d="100"/>
          <a:sy n="134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7755A-8A78-D24B-A52F-DF2A706FDD48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641A4B5-8874-5443-A16D-110EE71D2EE0}">
      <dgm:prSet phldrT="[Text]" phldr="1"/>
      <dgm:spPr/>
      <dgm:t>
        <a:bodyPr/>
        <a:lstStyle/>
        <a:p>
          <a:endParaRPr lang="en-US"/>
        </a:p>
      </dgm:t>
    </dgm:pt>
    <dgm:pt modelId="{A2BA264D-D6E9-1B43-B574-936BE98FBE20}" type="parTrans" cxnId="{5331197D-4771-B54C-A819-683205D900E9}">
      <dgm:prSet/>
      <dgm:spPr/>
      <dgm:t>
        <a:bodyPr/>
        <a:lstStyle/>
        <a:p>
          <a:endParaRPr lang="en-US"/>
        </a:p>
      </dgm:t>
    </dgm:pt>
    <dgm:pt modelId="{88E126E9-2274-534B-8A8A-13D6F78FC0CC}" type="sibTrans" cxnId="{5331197D-4771-B54C-A819-683205D900E9}">
      <dgm:prSet/>
      <dgm:spPr/>
      <dgm:t>
        <a:bodyPr/>
        <a:lstStyle/>
        <a:p>
          <a:endParaRPr lang="en-US"/>
        </a:p>
      </dgm:t>
    </dgm:pt>
    <dgm:pt modelId="{94BFBA8C-9F71-E748-A604-1C935CD634F1}">
      <dgm:prSet phldrT="[Text]" phldr="1"/>
      <dgm:spPr/>
      <dgm:t>
        <a:bodyPr/>
        <a:lstStyle/>
        <a:p>
          <a:endParaRPr lang="en-US"/>
        </a:p>
      </dgm:t>
    </dgm:pt>
    <dgm:pt modelId="{F1B28CEC-2885-E943-B0B0-15BCC384576A}" type="parTrans" cxnId="{4AF1DD85-478B-E347-8D77-12EFB14E8A33}">
      <dgm:prSet/>
      <dgm:spPr/>
      <dgm:t>
        <a:bodyPr/>
        <a:lstStyle/>
        <a:p>
          <a:endParaRPr lang="en-US"/>
        </a:p>
      </dgm:t>
    </dgm:pt>
    <dgm:pt modelId="{26349EB5-00A1-4A4A-A3A1-863E50C5BBA7}" type="sibTrans" cxnId="{4AF1DD85-478B-E347-8D77-12EFB14E8A33}">
      <dgm:prSet/>
      <dgm:spPr/>
      <dgm:t>
        <a:bodyPr/>
        <a:lstStyle/>
        <a:p>
          <a:endParaRPr lang="en-US"/>
        </a:p>
      </dgm:t>
    </dgm:pt>
    <dgm:pt modelId="{F850134A-EEDB-A843-9733-576474C35FA7}">
      <dgm:prSet phldrT="[Text]" phldr="1"/>
      <dgm:spPr/>
      <dgm:t>
        <a:bodyPr/>
        <a:lstStyle/>
        <a:p>
          <a:endParaRPr lang="en-US"/>
        </a:p>
      </dgm:t>
    </dgm:pt>
    <dgm:pt modelId="{513CBE60-C522-B349-AB9D-A8C232CDBF44}" type="parTrans" cxnId="{9DE00BA0-7ED6-1D4B-862F-C6ED5F2988F3}">
      <dgm:prSet/>
      <dgm:spPr/>
      <dgm:t>
        <a:bodyPr/>
        <a:lstStyle/>
        <a:p>
          <a:endParaRPr lang="en-US"/>
        </a:p>
      </dgm:t>
    </dgm:pt>
    <dgm:pt modelId="{2724AF7B-D6FE-A345-A329-8EB8A910B5A5}" type="sibTrans" cxnId="{9DE00BA0-7ED6-1D4B-862F-C6ED5F2988F3}">
      <dgm:prSet/>
      <dgm:spPr/>
      <dgm:t>
        <a:bodyPr/>
        <a:lstStyle/>
        <a:p>
          <a:endParaRPr lang="en-US"/>
        </a:p>
      </dgm:t>
    </dgm:pt>
    <dgm:pt modelId="{A4D13087-6BE2-2940-AA56-D404CA0C5E40}">
      <dgm:prSet phldrT="[Text]" phldr="1"/>
      <dgm:spPr/>
      <dgm:t>
        <a:bodyPr/>
        <a:lstStyle/>
        <a:p>
          <a:endParaRPr lang="en-US"/>
        </a:p>
      </dgm:t>
    </dgm:pt>
    <dgm:pt modelId="{4910FF66-995A-B942-8E3C-57A4BEA3550E}" type="parTrans" cxnId="{26EA3804-1DE1-714C-99FB-9668AF97753C}">
      <dgm:prSet/>
      <dgm:spPr/>
      <dgm:t>
        <a:bodyPr/>
        <a:lstStyle/>
        <a:p>
          <a:endParaRPr lang="en-US"/>
        </a:p>
      </dgm:t>
    </dgm:pt>
    <dgm:pt modelId="{4899D814-9BF3-F145-99FB-3EBC86DD9AF7}" type="sibTrans" cxnId="{26EA3804-1DE1-714C-99FB-9668AF97753C}">
      <dgm:prSet/>
      <dgm:spPr/>
      <dgm:t>
        <a:bodyPr/>
        <a:lstStyle/>
        <a:p>
          <a:endParaRPr lang="en-US"/>
        </a:p>
      </dgm:t>
    </dgm:pt>
    <dgm:pt modelId="{83AC41AF-D596-7046-A980-620F23D31F56}">
      <dgm:prSet phldrT="[Text]" phldr="1"/>
      <dgm:spPr/>
      <dgm:t>
        <a:bodyPr/>
        <a:lstStyle/>
        <a:p>
          <a:endParaRPr lang="en-US"/>
        </a:p>
      </dgm:t>
    </dgm:pt>
    <dgm:pt modelId="{7A8BFE6D-9213-B64B-93B2-E327651A5C22}" type="parTrans" cxnId="{776267D7-CF78-9142-9DDC-3D6483DBEF7D}">
      <dgm:prSet/>
      <dgm:spPr/>
      <dgm:t>
        <a:bodyPr/>
        <a:lstStyle/>
        <a:p>
          <a:endParaRPr lang="en-US"/>
        </a:p>
      </dgm:t>
    </dgm:pt>
    <dgm:pt modelId="{69DCC2C5-4404-F744-A3FC-22B80EFCB5F7}" type="sibTrans" cxnId="{776267D7-CF78-9142-9DDC-3D6483DBEF7D}">
      <dgm:prSet/>
      <dgm:spPr/>
      <dgm:t>
        <a:bodyPr/>
        <a:lstStyle/>
        <a:p>
          <a:endParaRPr lang="en-US"/>
        </a:p>
      </dgm:t>
    </dgm:pt>
    <dgm:pt modelId="{C99F0247-39C8-C54C-B49B-4864C47A089E}" type="pres">
      <dgm:prSet presAssocID="{68A7755A-8A78-D24B-A52F-DF2A706FDD4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CBDBC86-FC43-3544-8574-998687E77A92}" type="pres">
      <dgm:prSet presAssocID="{2641A4B5-8874-5443-A16D-110EE71D2EE0}" presName="centerShape" presStyleLbl="node0" presStyleIdx="0" presStyleCnt="1"/>
      <dgm:spPr/>
    </dgm:pt>
    <dgm:pt modelId="{D4D7D177-6A31-F64E-BA33-CE8E0B4A7D83}" type="pres">
      <dgm:prSet presAssocID="{94BFBA8C-9F71-E748-A604-1C935CD634F1}" presName="node" presStyleLbl="node1" presStyleIdx="0" presStyleCnt="4">
        <dgm:presLayoutVars>
          <dgm:bulletEnabled val="1"/>
        </dgm:presLayoutVars>
      </dgm:prSet>
      <dgm:spPr/>
    </dgm:pt>
    <dgm:pt modelId="{554B17C7-759C-FE4E-99FC-093F7C4D96B3}" type="pres">
      <dgm:prSet presAssocID="{94BFBA8C-9F71-E748-A604-1C935CD634F1}" presName="dummy" presStyleCnt="0"/>
      <dgm:spPr/>
    </dgm:pt>
    <dgm:pt modelId="{0F3A2167-6E07-C64E-B5A5-4E7B458A43B7}" type="pres">
      <dgm:prSet presAssocID="{26349EB5-00A1-4A4A-A3A1-863E50C5BBA7}" presName="sibTrans" presStyleLbl="sibTrans2D1" presStyleIdx="0" presStyleCnt="4"/>
      <dgm:spPr/>
    </dgm:pt>
    <dgm:pt modelId="{1937D0B4-0CFF-F64B-9AB1-9A6F36699E6B}" type="pres">
      <dgm:prSet presAssocID="{F850134A-EEDB-A843-9733-576474C35FA7}" presName="node" presStyleLbl="node1" presStyleIdx="1" presStyleCnt="4">
        <dgm:presLayoutVars>
          <dgm:bulletEnabled val="1"/>
        </dgm:presLayoutVars>
      </dgm:prSet>
      <dgm:spPr/>
    </dgm:pt>
    <dgm:pt modelId="{841C4052-0347-9449-8F14-D0BF7D8C7940}" type="pres">
      <dgm:prSet presAssocID="{F850134A-EEDB-A843-9733-576474C35FA7}" presName="dummy" presStyleCnt="0"/>
      <dgm:spPr/>
    </dgm:pt>
    <dgm:pt modelId="{8CFC3C10-1F63-B945-A80F-D4306440C326}" type="pres">
      <dgm:prSet presAssocID="{2724AF7B-D6FE-A345-A329-8EB8A910B5A5}" presName="sibTrans" presStyleLbl="sibTrans2D1" presStyleIdx="1" presStyleCnt="4"/>
      <dgm:spPr/>
    </dgm:pt>
    <dgm:pt modelId="{2300085D-70B5-8F40-8293-E145551FEEED}" type="pres">
      <dgm:prSet presAssocID="{A4D13087-6BE2-2940-AA56-D404CA0C5E40}" presName="node" presStyleLbl="node1" presStyleIdx="2" presStyleCnt="4">
        <dgm:presLayoutVars>
          <dgm:bulletEnabled val="1"/>
        </dgm:presLayoutVars>
      </dgm:prSet>
      <dgm:spPr/>
    </dgm:pt>
    <dgm:pt modelId="{BC0437F4-E57D-5746-8579-5BA8E5A5A953}" type="pres">
      <dgm:prSet presAssocID="{A4D13087-6BE2-2940-AA56-D404CA0C5E40}" presName="dummy" presStyleCnt="0"/>
      <dgm:spPr/>
    </dgm:pt>
    <dgm:pt modelId="{63155B1F-2CEF-3A41-972C-9420383EAE0D}" type="pres">
      <dgm:prSet presAssocID="{4899D814-9BF3-F145-99FB-3EBC86DD9AF7}" presName="sibTrans" presStyleLbl="sibTrans2D1" presStyleIdx="2" presStyleCnt="4"/>
      <dgm:spPr/>
    </dgm:pt>
    <dgm:pt modelId="{0ADD50BE-7E4F-AB44-B8C1-B4518BBAFE6B}" type="pres">
      <dgm:prSet presAssocID="{83AC41AF-D596-7046-A980-620F23D31F56}" presName="node" presStyleLbl="node1" presStyleIdx="3" presStyleCnt="4">
        <dgm:presLayoutVars>
          <dgm:bulletEnabled val="1"/>
        </dgm:presLayoutVars>
      </dgm:prSet>
      <dgm:spPr/>
    </dgm:pt>
    <dgm:pt modelId="{C7BBCA39-DDC8-9342-BB5F-1D2E30DC7547}" type="pres">
      <dgm:prSet presAssocID="{83AC41AF-D596-7046-A980-620F23D31F56}" presName="dummy" presStyleCnt="0"/>
      <dgm:spPr/>
    </dgm:pt>
    <dgm:pt modelId="{96896C2D-19A9-554A-AFF2-28DA69DF56CF}" type="pres">
      <dgm:prSet presAssocID="{69DCC2C5-4404-F744-A3FC-22B80EFCB5F7}" presName="sibTrans" presStyleLbl="sibTrans2D1" presStyleIdx="3" presStyleCnt="4"/>
      <dgm:spPr/>
    </dgm:pt>
  </dgm:ptLst>
  <dgm:cxnLst>
    <dgm:cxn modelId="{26EA3804-1DE1-714C-99FB-9668AF97753C}" srcId="{2641A4B5-8874-5443-A16D-110EE71D2EE0}" destId="{A4D13087-6BE2-2940-AA56-D404CA0C5E40}" srcOrd="2" destOrd="0" parTransId="{4910FF66-995A-B942-8E3C-57A4BEA3550E}" sibTransId="{4899D814-9BF3-F145-99FB-3EBC86DD9AF7}"/>
    <dgm:cxn modelId="{DB8B570F-9FBD-274E-857F-A903D9E447E6}" type="presOf" srcId="{4899D814-9BF3-F145-99FB-3EBC86DD9AF7}" destId="{63155B1F-2CEF-3A41-972C-9420383EAE0D}" srcOrd="0" destOrd="0" presId="urn:microsoft.com/office/officeart/2005/8/layout/radial6"/>
    <dgm:cxn modelId="{7A674A20-208B-874E-A21C-FEF986F8B2B8}" type="presOf" srcId="{69DCC2C5-4404-F744-A3FC-22B80EFCB5F7}" destId="{96896C2D-19A9-554A-AFF2-28DA69DF56CF}" srcOrd="0" destOrd="0" presId="urn:microsoft.com/office/officeart/2005/8/layout/radial6"/>
    <dgm:cxn modelId="{B215CB30-4AC6-204C-8EBC-C4E73DEFD481}" type="presOf" srcId="{26349EB5-00A1-4A4A-A3A1-863E50C5BBA7}" destId="{0F3A2167-6E07-C64E-B5A5-4E7B458A43B7}" srcOrd="0" destOrd="0" presId="urn:microsoft.com/office/officeart/2005/8/layout/radial6"/>
    <dgm:cxn modelId="{7826FA6D-39C0-574F-AC64-73D23630B5FC}" type="presOf" srcId="{94BFBA8C-9F71-E748-A604-1C935CD634F1}" destId="{D4D7D177-6A31-F64E-BA33-CE8E0B4A7D83}" srcOrd="0" destOrd="0" presId="urn:microsoft.com/office/officeart/2005/8/layout/radial6"/>
    <dgm:cxn modelId="{1A971370-91F2-9A4C-A33F-4334F8EFC0AA}" type="presOf" srcId="{83AC41AF-D596-7046-A980-620F23D31F56}" destId="{0ADD50BE-7E4F-AB44-B8C1-B4518BBAFE6B}" srcOrd="0" destOrd="0" presId="urn:microsoft.com/office/officeart/2005/8/layout/radial6"/>
    <dgm:cxn modelId="{5331197D-4771-B54C-A819-683205D900E9}" srcId="{68A7755A-8A78-D24B-A52F-DF2A706FDD48}" destId="{2641A4B5-8874-5443-A16D-110EE71D2EE0}" srcOrd="0" destOrd="0" parTransId="{A2BA264D-D6E9-1B43-B574-936BE98FBE20}" sibTransId="{88E126E9-2274-534B-8A8A-13D6F78FC0CC}"/>
    <dgm:cxn modelId="{4AF1DD85-478B-E347-8D77-12EFB14E8A33}" srcId="{2641A4B5-8874-5443-A16D-110EE71D2EE0}" destId="{94BFBA8C-9F71-E748-A604-1C935CD634F1}" srcOrd="0" destOrd="0" parTransId="{F1B28CEC-2885-E943-B0B0-15BCC384576A}" sibTransId="{26349EB5-00A1-4A4A-A3A1-863E50C5BBA7}"/>
    <dgm:cxn modelId="{15E8E99E-A65F-7F4C-94E8-8365D8C4608F}" type="presOf" srcId="{2641A4B5-8874-5443-A16D-110EE71D2EE0}" destId="{7CBDBC86-FC43-3544-8574-998687E77A92}" srcOrd="0" destOrd="0" presId="urn:microsoft.com/office/officeart/2005/8/layout/radial6"/>
    <dgm:cxn modelId="{9DE00BA0-7ED6-1D4B-862F-C6ED5F2988F3}" srcId="{2641A4B5-8874-5443-A16D-110EE71D2EE0}" destId="{F850134A-EEDB-A843-9733-576474C35FA7}" srcOrd="1" destOrd="0" parTransId="{513CBE60-C522-B349-AB9D-A8C232CDBF44}" sibTransId="{2724AF7B-D6FE-A345-A329-8EB8A910B5A5}"/>
    <dgm:cxn modelId="{852253B2-47FF-FA4C-880C-8824C4E628E2}" type="presOf" srcId="{68A7755A-8A78-D24B-A52F-DF2A706FDD48}" destId="{C99F0247-39C8-C54C-B49B-4864C47A089E}" srcOrd="0" destOrd="0" presId="urn:microsoft.com/office/officeart/2005/8/layout/radial6"/>
    <dgm:cxn modelId="{7685B5C3-549B-AD40-91FF-52D13062486F}" type="presOf" srcId="{2724AF7B-D6FE-A345-A329-8EB8A910B5A5}" destId="{8CFC3C10-1F63-B945-A80F-D4306440C326}" srcOrd="0" destOrd="0" presId="urn:microsoft.com/office/officeart/2005/8/layout/radial6"/>
    <dgm:cxn modelId="{776267D7-CF78-9142-9DDC-3D6483DBEF7D}" srcId="{2641A4B5-8874-5443-A16D-110EE71D2EE0}" destId="{83AC41AF-D596-7046-A980-620F23D31F56}" srcOrd="3" destOrd="0" parTransId="{7A8BFE6D-9213-B64B-93B2-E327651A5C22}" sibTransId="{69DCC2C5-4404-F744-A3FC-22B80EFCB5F7}"/>
    <dgm:cxn modelId="{5B4264EB-05E5-FC4A-A35E-1F4E6C8D1C97}" type="presOf" srcId="{A4D13087-6BE2-2940-AA56-D404CA0C5E40}" destId="{2300085D-70B5-8F40-8293-E145551FEEED}" srcOrd="0" destOrd="0" presId="urn:microsoft.com/office/officeart/2005/8/layout/radial6"/>
    <dgm:cxn modelId="{CA2C9DF2-61C6-3740-814E-300269354C51}" type="presOf" srcId="{F850134A-EEDB-A843-9733-576474C35FA7}" destId="{1937D0B4-0CFF-F64B-9AB1-9A6F36699E6B}" srcOrd="0" destOrd="0" presId="urn:microsoft.com/office/officeart/2005/8/layout/radial6"/>
    <dgm:cxn modelId="{9BBCCC49-859E-A046-8A66-1DB148258D41}" type="presParOf" srcId="{C99F0247-39C8-C54C-B49B-4864C47A089E}" destId="{7CBDBC86-FC43-3544-8574-998687E77A92}" srcOrd="0" destOrd="0" presId="urn:microsoft.com/office/officeart/2005/8/layout/radial6"/>
    <dgm:cxn modelId="{92972FAD-FF97-B14B-8ECE-48446CE3B87B}" type="presParOf" srcId="{C99F0247-39C8-C54C-B49B-4864C47A089E}" destId="{D4D7D177-6A31-F64E-BA33-CE8E0B4A7D83}" srcOrd="1" destOrd="0" presId="urn:microsoft.com/office/officeart/2005/8/layout/radial6"/>
    <dgm:cxn modelId="{D4A4A475-B4ED-0046-AFBC-687EAD00DF29}" type="presParOf" srcId="{C99F0247-39C8-C54C-B49B-4864C47A089E}" destId="{554B17C7-759C-FE4E-99FC-093F7C4D96B3}" srcOrd="2" destOrd="0" presId="urn:microsoft.com/office/officeart/2005/8/layout/radial6"/>
    <dgm:cxn modelId="{32E3BFF8-2FBA-6443-BD8C-51CC69B10767}" type="presParOf" srcId="{C99F0247-39C8-C54C-B49B-4864C47A089E}" destId="{0F3A2167-6E07-C64E-B5A5-4E7B458A43B7}" srcOrd="3" destOrd="0" presId="urn:microsoft.com/office/officeart/2005/8/layout/radial6"/>
    <dgm:cxn modelId="{7F48EE21-D5C8-D143-872F-E8349B272B64}" type="presParOf" srcId="{C99F0247-39C8-C54C-B49B-4864C47A089E}" destId="{1937D0B4-0CFF-F64B-9AB1-9A6F36699E6B}" srcOrd="4" destOrd="0" presId="urn:microsoft.com/office/officeart/2005/8/layout/radial6"/>
    <dgm:cxn modelId="{FA5ED008-DB41-244E-99B9-7007CEAC0F35}" type="presParOf" srcId="{C99F0247-39C8-C54C-B49B-4864C47A089E}" destId="{841C4052-0347-9449-8F14-D0BF7D8C7940}" srcOrd="5" destOrd="0" presId="urn:microsoft.com/office/officeart/2005/8/layout/radial6"/>
    <dgm:cxn modelId="{189031B5-A925-0F43-B616-98FE4EE4FB51}" type="presParOf" srcId="{C99F0247-39C8-C54C-B49B-4864C47A089E}" destId="{8CFC3C10-1F63-B945-A80F-D4306440C326}" srcOrd="6" destOrd="0" presId="urn:microsoft.com/office/officeart/2005/8/layout/radial6"/>
    <dgm:cxn modelId="{35613E04-0A5B-6D44-B821-45197CC1FF57}" type="presParOf" srcId="{C99F0247-39C8-C54C-B49B-4864C47A089E}" destId="{2300085D-70B5-8F40-8293-E145551FEEED}" srcOrd="7" destOrd="0" presId="urn:microsoft.com/office/officeart/2005/8/layout/radial6"/>
    <dgm:cxn modelId="{5EA1A320-3870-D84A-9583-B506AAA42D1D}" type="presParOf" srcId="{C99F0247-39C8-C54C-B49B-4864C47A089E}" destId="{BC0437F4-E57D-5746-8579-5BA8E5A5A953}" srcOrd="8" destOrd="0" presId="urn:microsoft.com/office/officeart/2005/8/layout/radial6"/>
    <dgm:cxn modelId="{5D41EBBA-34F6-3E49-85EF-BBE493EF09F8}" type="presParOf" srcId="{C99F0247-39C8-C54C-B49B-4864C47A089E}" destId="{63155B1F-2CEF-3A41-972C-9420383EAE0D}" srcOrd="9" destOrd="0" presId="urn:microsoft.com/office/officeart/2005/8/layout/radial6"/>
    <dgm:cxn modelId="{BD52B8F4-80AF-9A4A-BCE0-19FE2C56B235}" type="presParOf" srcId="{C99F0247-39C8-C54C-B49B-4864C47A089E}" destId="{0ADD50BE-7E4F-AB44-B8C1-B4518BBAFE6B}" srcOrd="10" destOrd="0" presId="urn:microsoft.com/office/officeart/2005/8/layout/radial6"/>
    <dgm:cxn modelId="{1149ABDE-8EB1-5A46-A3E8-2C54F6380025}" type="presParOf" srcId="{C99F0247-39C8-C54C-B49B-4864C47A089E}" destId="{C7BBCA39-DDC8-9342-BB5F-1D2E30DC7547}" srcOrd="11" destOrd="0" presId="urn:microsoft.com/office/officeart/2005/8/layout/radial6"/>
    <dgm:cxn modelId="{9B891395-BB3A-394D-8DD6-258056C05E4B}" type="presParOf" srcId="{C99F0247-39C8-C54C-B49B-4864C47A089E}" destId="{96896C2D-19A9-554A-AFF2-28DA69DF56C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6C2D-19A9-554A-AFF2-28DA69DF56CF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5B1F-2CEF-3A41-972C-9420383EAE0D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3C10-1F63-B945-A80F-D4306440C32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A2167-6E07-C64E-B5A5-4E7B458A43B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DBC86-FC43-3544-8574-998687E77A92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3385569" y="2030903"/>
        <a:ext cx="1356860" cy="1356860"/>
      </dsp:txXfrm>
    </dsp:sp>
    <dsp:sp modelId="{D4D7D177-6A31-F64E-BA33-CE8E0B4A7D83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589098" y="199168"/>
        <a:ext cx="949803" cy="949803"/>
      </dsp:txXfrm>
    </dsp:sp>
    <dsp:sp modelId="{1937D0B4-0CFF-F64B-9AB1-9A6F36699E6B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24361" y="2234431"/>
        <a:ext cx="949803" cy="949803"/>
      </dsp:txXfrm>
    </dsp:sp>
    <dsp:sp modelId="{2300085D-70B5-8F40-8293-E145551FEEED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589098" y="4269695"/>
        <a:ext cx="949803" cy="949803"/>
      </dsp:txXfrm>
    </dsp:sp>
    <dsp:sp modelId="{0ADD50BE-7E4F-AB44-B8C1-B4518BBAFE6B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504E-8851-2C46-8014-6E4EE24C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DC0E-E105-E046-AFB7-13CD82BE5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2E9E-BCEC-994A-B504-EBFE4D37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12C8-7FD3-E84A-ABBD-86FA7C65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F739-20ED-2B48-964D-96B546DC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B1D-E0DB-B64C-AEB4-CEDFA750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B45F9-26F3-C44B-A026-0D3715409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90B5-5ED4-C242-BA4F-8E15EBD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84C5-90B7-BE4B-83A3-34457782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D30F-CB33-E541-A7C6-6CBA971F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FA123-A4C6-6243-BDCE-F22FFB5BD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85CA3-7956-414D-9D83-0E3AA7A93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E53D-A8B2-9641-803D-9166612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1D27-86DE-7F44-B3A8-4A750640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7EFF-F1A4-CC40-B617-11F8E4ED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4C8C-9EE2-6E41-B4D3-0F1C758E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B4D2-2430-6D48-95CC-77FEA4E2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D624-A665-F54E-A4F5-350466D4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959C-C28D-AB4C-A68F-201754E8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4307-CD4A-DF40-BC9B-464853BB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4BF-BC94-D64D-8D2A-26BA582C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7444-0C71-004F-8F47-11DA420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BBE7-69AC-AA45-8FA9-9E5BC7AE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70E1-448C-394B-A3B8-5546BE8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17AB-6FC2-A04E-8A76-2652B9D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927F-60E8-AE42-8284-4A02CEE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3F58-72E2-C94A-9B50-B0A35EA4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CB740-97CC-DB4E-8CFC-EFCAA93A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43C9-471C-4F41-A396-076E5CDB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F35C-A2E4-6A41-8841-4E22E89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5E293-0845-A24C-B2CE-C8E10B7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4D39-26F0-8944-AA7A-33611912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6F45-A72B-A648-8CD6-EBB21C9B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372E-DC24-CA49-BBF9-65997A70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2E3BB-8E81-4541-BA21-C22BDACF1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04520-A630-784C-8AC0-DFACAF339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A5253-B869-1746-9941-D71F9F9E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948CE-F027-444F-8644-EE7C0D3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749A5-03FF-714F-A690-A00C3BC4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1803-9C8F-4542-9F4B-749DC06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43A05-F17F-9941-9348-6B34D6BB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4959-F535-0245-A193-21EF1A94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E826-68F5-7F4F-A792-13C93693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D6BD6-0F04-8B4F-9A38-2518235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3B618-D4D2-2B41-8DEE-2F3BE5A5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9063-F898-744F-B9ED-7453A994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5DBD-3376-8F44-AF5D-D1B09239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5CD-AE5E-1147-A7C4-A69539AA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5E9F-09B5-944B-A3C9-A1DDBA0F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4C4D-1F36-D94C-B541-FE0DB540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8151-F2E6-DE41-910F-845DEEC9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18D94-B035-5348-8C00-9D195780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ADDE-90E3-514D-97FF-D27C43E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68510-9FFE-5042-8845-D2AA8E138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CB01-4045-564B-8929-F05A39F5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F82A-69CE-564A-AAB9-28382919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A7EF2-7526-1845-AF1A-1B5F8A49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2C72-9857-324E-B484-26B0A47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E4094-6256-814C-B345-1F3FB30E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7E2E-1258-5B43-819D-1EC40764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6FCD-A618-D641-9C76-BF953C9D2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7635-BE2F-B842-841E-6699AC99528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1EB6-48F7-1045-8302-E523982B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43509-FDE4-D840-B43E-8F800FDCA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5AC2-681C-8A48-9BBD-915AE43B4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</p:spTree>
    <p:extLst>
      <p:ext uri="{BB962C8B-B14F-4D97-AF65-F5344CB8AC3E}">
        <p14:creationId xmlns:p14="http://schemas.microsoft.com/office/powerpoint/2010/main" val="73607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Nonlinear Relationship between Inequality and Growth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4865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Panel Data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Nonlinear Relationship between Inequality and Growth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D4CFA-5F53-FF4D-A147-2A1522FE241B}"/>
              </a:ext>
            </a:extLst>
          </p:cNvPr>
          <p:cNvSpPr txBox="1"/>
          <p:nvPr/>
        </p:nvSpPr>
        <p:spPr>
          <a:xfrm>
            <a:off x="222301" y="4660391"/>
            <a:ext cx="660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Estimating Semiparametric Panel Data Models by Marginal Integration, </a:t>
            </a:r>
            <a:r>
              <a:rPr lang="en-US" sz="2400" i="1" dirty="0"/>
              <a:t>J of Econometrics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6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Potential Heterogenous Wage Profile for Unobservable Immigrant Status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48655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Group-fixed Models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Potential Heterogenous Wage Profile for Unobservable Immigrant Status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4AB6-6DA9-514E-9B9A-6305173BAF68}"/>
              </a:ext>
            </a:extLst>
          </p:cNvPr>
          <p:cNvSpPr txBox="1"/>
          <p:nvPr/>
        </p:nvSpPr>
        <p:spPr>
          <a:xfrm>
            <a:off x="666046" y="4572001"/>
            <a:ext cx="632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Group Patterns in Democracy developments: Bayesian Inference for Grouped Heterogeneity, </a:t>
            </a:r>
            <a:r>
              <a:rPr lang="en-US" sz="2400" i="1" dirty="0"/>
              <a:t>J of Applied Econometrics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27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IV in estimating returns to education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48655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and Testing in the presence of Invalid IV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IV in estimating returns to education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</p:spTree>
    <p:extLst>
      <p:ext uri="{BB962C8B-B14F-4D97-AF65-F5344CB8AC3E}">
        <p14:creationId xmlns:p14="http://schemas.microsoft.com/office/powerpoint/2010/main" val="14497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4A495-1DFF-1940-B601-5A7CEE4164E9}"/>
              </a:ext>
            </a:extLst>
          </p:cNvPr>
          <p:cNvSpPr txBox="1"/>
          <p:nvPr/>
        </p:nvSpPr>
        <p:spPr>
          <a:xfrm>
            <a:off x="865048" y="3741913"/>
            <a:ext cx="7700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Nonparametric Non-Classical Measurement Error to Estimating IGM.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Yonghong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Xiao)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2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98B3F-BC05-3E4C-8D73-14ABD838F110}"/>
              </a:ext>
            </a:extLst>
          </p:cNvPr>
          <p:cNvSpPr txBox="1"/>
          <p:nvPr/>
        </p:nvSpPr>
        <p:spPr>
          <a:xfrm>
            <a:off x="865048" y="3741913"/>
            <a:ext cx="7700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Subjectivity of Intergenerational Mobility Measures (with Essie </a:t>
            </a:r>
            <a:r>
              <a:rPr lang="en-US" sz="2800" dirty="0" err="1"/>
              <a:t>Maasoumi</a:t>
            </a:r>
            <a:r>
              <a:rPr lang="en-US" sz="2800" dirty="0"/>
              <a:t> and </a:t>
            </a:r>
            <a:r>
              <a:rPr lang="en-US" sz="2800" dirty="0" err="1"/>
              <a:t>Daiqiang</a:t>
            </a:r>
            <a:r>
              <a:rPr lang="en-US" sz="2800" dirty="0"/>
              <a:t> Zhang)</a:t>
            </a:r>
          </a:p>
        </p:txBody>
      </p:sp>
    </p:spTree>
    <p:extLst>
      <p:ext uri="{BB962C8B-B14F-4D97-AF65-F5344CB8AC3E}">
        <p14:creationId xmlns:p14="http://schemas.microsoft.com/office/powerpoint/2010/main" val="414845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EFB3A-7EE7-064E-A458-EE2723DE1855}"/>
              </a:ext>
            </a:extLst>
          </p:cNvPr>
          <p:cNvSpPr txBox="1"/>
          <p:nvPr/>
        </p:nvSpPr>
        <p:spPr>
          <a:xfrm>
            <a:off x="865048" y="3741913"/>
            <a:ext cx="7700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Measurement of Intergenerational Mobility: Theory and Applications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Steven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Durlauf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Essie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Maasoumi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51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20F69E9-2FC4-FD4F-A2CB-013BBA7EB27C}"/>
              </a:ext>
            </a:extLst>
          </p:cNvPr>
          <p:cNvSpPr/>
          <p:nvPr/>
        </p:nvSpPr>
        <p:spPr>
          <a:xfrm>
            <a:off x="4418838" y="1705546"/>
            <a:ext cx="295280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4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</p:spTree>
    <p:extLst>
      <p:ext uri="{BB962C8B-B14F-4D97-AF65-F5344CB8AC3E}">
        <p14:creationId xmlns:p14="http://schemas.microsoft.com/office/powerpoint/2010/main" val="421278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</p:spTree>
    <p:extLst>
      <p:ext uri="{BB962C8B-B14F-4D97-AF65-F5344CB8AC3E}">
        <p14:creationId xmlns:p14="http://schemas.microsoft.com/office/powerpoint/2010/main" val="3177068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</p:spTree>
    <p:extLst>
      <p:ext uri="{BB962C8B-B14F-4D97-AF65-F5344CB8AC3E}">
        <p14:creationId xmlns:p14="http://schemas.microsoft.com/office/powerpoint/2010/main" val="408273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D8D698-2A8E-5443-9078-1368F1E12F46}"/>
              </a:ext>
            </a:extLst>
          </p:cNvPr>
          <p:cNvSpPr/>
          <p:nvPr/>
        </p:nvSpPr>
        <p:spPr>
          <a:xfrm>
            <a:off x="541871" y="1377243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Heterogeneity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1DD49-6B06-B242-BEDD-3E88B5B25DCF}"/>
              </a:ext>
            </a:extLst>
          </p:cNvPr>
          <p:cNvSpPr/>
          <p:nvPr/>
        </p:nvSpPr>
        <p:spPr>
          <a:xfrm>
            <a:off x="3381027" y="1377243"/>
            <a:ext cx="2275421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Measures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A6C50-607E-AD45-AB48-7915E8C27948}"/>
              </a:ext>
            </a:extLst>
          </p:cNvPr>
          <p:cNvSpPr/>
          <p:nvPr/>
        </p:nvSpPr>
        <p:spPr>
          <a:xfrm>
            <a:off x="6163729" y="1377242"/>
            <a:ext cx="2401354" cy="1232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Measures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1B22C9-F383-0A41-A667-D1906AD77099}"/>
              </a:ext>
            </a:extLst>
          </p:cNvPr>
          <p:cNvSpPr/>
          <p:nvPr/>
        </p:nvSpPr>
        <p:spPr>
          <a:xfrm>
            <a:off x="9002884" y="3741913"/>
            <a:ext cx="2893840" cy="1163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Methods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8BD15-F4A6-A342-B887-3F6582BB9A80}"/>
              </a:ext>
            </a:extLst>
          </p:cNvPr>
          <p:cNvSpPr/>
          <p:nvPr/>
        </p:nvSpPr>
        <p:spPr>
          <a:xfrm>
            <a:off x="9002885" y="2121955"/>
            <a:ext cx="2893840" cy="11634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B112D2-48D0-774C-ADB2-71E7F59E2B97}"/>
              </a:ext>
            </a:extLst>
          </p:cNvPr>
          <p:cNvSpPr/>
          <p:nvPr/>
        </p:nvSpPr>
        <p:spPr>
          <a:xfrm>
            <a:off x="9002885" y="530573"/>
            <a:ext cx="2893840" cy="12040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Measures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14506-04FB-9B47-83B8-5CEC64DB1D0E}"/>
              </a:ext>
            </a:extLst>
          </p:cNvPr>
          <p:cNvSpPr txBox="1"/>
          <p:nvPr/>
        </p:nvSpPr>
        <p:spPr>
          <a:xfrm>
            <a:off x="865048" y="3741913"/>
            <a:ext cx="7700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last three presents a completely new framework to study </a:t>
            </a:r>
            <a:r>
              <a:rPr lang="en-US" sz="2800" b="1" u="sng" dirty="0">
                <a:solidFill>
                  <a:srgbClr val="FF0000"/>
                </a:solidFill>
              </a:rPr>
              <a:t>multivariate treatment effects</a:t>
            </a:r>
            <a:r>
              <a:rPr lang="en-US" sz="2800" dirty="0"/>
              <a:t>, applicable to other situations</a:t>
            </a:r>
          </a:p>
        </p:txBody>
      </p:sp>
    </p:spTree>
    <p:extLst>
      <p:ext uri="{BB962C8B-B14F-4D97-AF65-F5344CB8AC3E}">
        <p14:creationId xmlns:p14="http://schemas.microsoft.com/office/powerpoint/2010/main" val="1955495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E1F7EC-D717-6C48-9774-37ADCB62A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0232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3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20F69E9-2FC4-FD4F-A2CB-013BBA7EB27C}"/>
              </a:ext>
            </a:extLst>
          </p:cNvPr>
          <p:cNvSpPr/>
          <p:nvPr/>
        </p:nvSpPr>
        <p:spPr>
          <a:xfrm>
            <a:off x="4418838" y="1705546"/>
            <a:ext cx="295280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5189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 Variable Quantile Regression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Regression</a:t>
            </a:r>
          </a:p>
        </p:txBody>
      </p:sp>
    </p:spTree>
    <p:extLst>
      <p:ext uri="{BB962C8B-B14F-4D97-AF65-F5344CB8AC3E}">
        <p14:creationId xmlns:p14="http://schemas.microsoft.com/office/powerpoint/2010/main" val="49838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20F69E9-2FC4-FD4F-A2CB-013BBA7EB27C}"/>
              </a:ext>
            </a:extLst>
          </p:cNvPr>
          <p:cNvSpPr/>
          <p:nvPr/>
        </p:nvSpPr>
        <p:spPr>
          <a:xfrm>
            <a:off x="4418838" y="1705546"/>
            <a:ext cx="295280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5189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 Variable Quantile Regression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Earnings Distribution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 in Returns to Education</a:t>
            </a:r>
          </a:p>
        </p:txBody>
      </p:sp>
    </p:spTree>
    <p:extLst>
      <p:ext uri="{BB962C8B-B14F-4D97-AF65-F5344CB8AC3E}">
        <p14:creationId xmlns:p14="http://schemas.microsoft.com/office/powerpoint/2010/main" val="22997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20F69E9-2FC4-FD4F-A2CB-013BBA7EB27C}"/>
              </a:ext>
            </a:extLst>
          </p:cNvPr>
          <p:cNvSpPr/>
          <p:nvPr/>
        </p:nvSpPr>
        <p:spPr>
          <a:xfrm>
            <a:off x="4418838" y="1705546"/>
            <a:ext cx="295280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5189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Similarity 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 Selection Models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Copula</a:t>
            </a:r>
          </a:p>
        </p:txBody>
      </p:sp>
    </p:spTree>
    <p:extLst>
      <p:ext uri="{BB962C8B-B14F-4D97-AF65-F5344CB8AC3E}">
        <p14:creationId xmlns:p14="http://schemas.microsoft.com/office/powerpoint/2010/main" val="326222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20F69E9-2FC4-FD4F-A2CB-013BBA7EB27C}"/>
              </a:ext>
            </a:extLst>
          </p:cNvPr>
          <p:cNvSpPr/>
          <p:nvPr/>
        </p:nvSpPr>
        <p:spPr>
          <a:xfrm>
            <a:off x="4418838" y="1705546"/>
            <a:ext cx="295280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5189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Similarity 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 Selection Models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Framework for Gender Gap</a:t>
            </a:r>
          </a:p>
        </p:txBody>
      </p:sp>
    </p:spTree>
    <p:extLst>
      <p:ext uri="{BB962C8B-B14F-4D97-AF65-F5344CB8AC3E}">
        <p14:creationId xmlns:p14="http://schemas.microsoft.com/office/powerpoint/2010/main" val="33080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3200" dirty="0"/>
              <a:t>Low Labor Force Participation among female labor force participation rates and resulting selection bias 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E6EF41-F428-A849-902D-6A8220F6A409}"/>
              </a:ext>
            </a:extLst>
          </p:cNvPr>
          <p:cNvSpPr/>
          <p:nvPr/>
        </p:nvSpPr>
        <p:spPr>
          <a:xfrm>
            <a:off x="885825" y="143827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890A56-39A0-3A42-AC43-43575153E66A}"/>
              </a:ext>
            </a:extLst>
          </p:cNvPr>
          <p:cNvSpPr/>
          <p:nvPr/>
        </p:nvSpPr>
        <p:spPr>
          <a:xfrm>
            <a:off x="7486650" y="1457325"/>
            <a:ext cx="3400425" cy="1019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&amp; Applied Micro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062C6-8C87-5B43-89A6-7F45D46E1F29}"/>
              </a:ext>
            </a:extLst>
          </p:cNvPr>
          <p:cNvSpPr txBox="1"/>
          <p:nvPr/>
        </p:nvSpPr>
        <p:spPr>
          <a:xfrm>
            <a:off x="801510" y="3081867"/>
            <a:ext cx="4865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Identification Method for Decomposition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E43DD-38DC-DF4B-A2CD-DA4302F79637}"/>
              </a:ext>
            </a:extLst>
          </p:cNvPr>
          <p:cNvSpPr txBox="1"/>
          <p:nvPr/>
        </p:nvSpPr>
        <p:spPr>
          <a:xfrm>
            <a:off x="7433737" y="3087510"/>
            <a:ext cx="40922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3200" dirty="0"/>
              <a:t>Low Labor Force Participation among female labor force participation rates and resulting selection bias 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4C7F5E8-703A-1A4C-8B33-C33D3FFEAA40}"/>
              </a:ext>
            </a:extLst>
          </p:cNvPr>
          <p:cNvSpPr/>
          <p:nvPr/>
        </p:nvSpPr>
        <p:spPr>
          <a:xfrm>
            <a:off x="4286250" y="1724596"/>
            <a:ext cx="314748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E5C6B-25CE-974A-9E51-C534365DAB7F}"/>
              </a:ext>
            </a:extLst>
          </p:cNvPr>
          <p:cNvSpPr txBox="1"/>
          <p:nvPr/>
        </p:nvSpPr>
        <p:spPr>
          <a:xfrm>
            <a:off x="801510" y="5096559"/>
            <a:ext cx="5675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Can We Learn about the Racial Gap in the presence of Sample Selection, </a:t>
            </a:r>
            <a:r>
              <a:rPr lang="en-US" sz="2400" i="1" dirty="0"/>
              <a:t>J of Econometrics</a:t>
            </a:r>
          </a:p>
        </p:txBody>
      </p:sp>
    </p:spTree>
    <p:extLst>
      <p:ext uri="{BB962C8B-B14F-4D97-AF65-F5344CB8AC3E}">
        <p14:creationId xmlns:p14="http://schemas.microsoft.com/office/powerpoint/2010/main" val="74698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429</Words>
  <Application>Microsoft Macintosh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Le</dc:creator>
  <cp:lastModifiedBy>Wang, Le</cp:lastModifiedBy>
  <cp:revision>22</cp:revision>
  <dcterms:created xsi:type="dcterms:W3CDTF">2022-02-19T22:58:05Z</dcterms:created>
  <dcterms:modified xsi:type="dcterms:W3CDTF">2022-03-02T19:14:54Z</dcterms:modified>
</cp:coreProperties>
</file>