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Volumes/extremeUno/runeflow-redesigned/slides/assets/titl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ROI (Weeks) by Tier</a:t>
            </a:r>
            <a:endParaRPr lang="en-US" sz="2400" dirty="0"/>
          </a:p>
        </p:txBody>
      </p:sp>
      <p:pic>
        <p:nvPicPr>
          <p:cNvPr id="3" name="Image 0" descr="/Volumes/extremeUno/runeflow-redesigned/slides/assets/roi_week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822960"/>
            <a:ext cx="8229600" cy="42062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Monthly Savings by Tier ($/mo)</a:t>
            </a:r>
            <a:endParaRPr lang="en-US" sz="2400" dirty="0"/>
          </a:p>
        </p:txBody>
      </p:sp>
      <p:pic>
        <p:nvPicPr>
          <p:cNvPr id="3" name="Image 0" descr="/Volumes/extremeUno/runeflow-redesigned/slides/assets/saving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822960"/>
            <a:ext cx="8229600" cy="42062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Payback Week by System Variant</a:t>
            </a:r>
            <a:endParaRPr lang="en-US" sz="2400" dirty="0"/>
          </a:p>
        </p:txBody>
      </p:sp>
      <p:pic>
        <p:nvPicPr>
          <p:cNvPr id="3" name="Image 0" descr="/Volumes/extremeUno/runeflow-redesigned/slides/assets/payback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822960"/>
            <a:ext cx="8229600" cy="42062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ROI Comparison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548640" y="914400"/>
            <a:ext cx="8046720" cy="3474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System Type             | Setup + Monthly     | ROI (Weeks)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LSRS Non-Baked          | $1,800              | 5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LSRS Baked              | $3,200 + $450/mo    | 6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CMS Non-Baked           | $1,800              | 7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CMS Baked               | $3,500 + $500/mo    | 8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FSGS Non-Baked          | $2,800              | 6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FSGS Baked              | $5,500 + $800/mo    | 7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Volumes/extremeUno/runeflow-redesigned/slides/assets/takeaway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RuneFlow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RuneFlow ROI Analysis</dc:title>
  <dc:subject>ROI Projections by Service Tier — Baked &amp; Non-Baked</dc:subject>
  <dc:creator>RuneFlow</dc:creator>
  <cp:lastModifiedBy>RuneFlow</cp:lastModifiedBy>
  <cp:revision>1</cp:revision>
  <dcterms:created xsi:type="dcterms:W3CDTF">2025-10-18T01:17:14Z</dcterms:created>
  <dcterms:modified xsi:type="dcterms:W3CDTF">2025-10-18T01:17:14Z</dcterms:modified>
</cp:coreProperties>
</file>