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7709-9BAE-4CC0-A553-780E8DA7C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60464-7770-4600-9508-6A7483F8E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01D06-46DE-4136-BE75-8FD1BA12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C28B-13B0-426B-BC2D-973A326BC561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E70CA-DC67-4B90-8CA9-47EEA576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A7AA1-EC80-4FF4-93CB-15965AA8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B141-5FC4-4615-95A0-AAD814F12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14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1A5D-1FA6-47C5-B7B6-F0EF983D4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4E8FD-CF25-4AA4-88F1-B4A4E23A1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7A2C4-3B73-4470-9591-ADF50752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C28B-13B0-426B-BC2D-973A326BC561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9561-7B54-4E1A-9630-58DE0F35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0F347-F615-445C-8255-89A57886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B141-5FC4-4615-95A0-AAD814F12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34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CC5281-B01C-4186-A9C3-94012FF98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E6CD4-ADAF-4C3E-AA08-F0C8A35DB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ACCF9-94E9-4226-A60D-8869AD91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C28B-13B0-426B-BC2D-973A326BC561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010A7-EABD-4C78-B522-183DBF13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78614-8AF4-407B-B3B1-EF8351A6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B141-5FC4-4615-95A0-AAD814F12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52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EC974-84C5-4C77-B51C-A81E26EB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6FA6B-E432-47CC-932A-5290581F2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CB4F7-58DD-4FEF-8B39-BB028C7D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C28B-13B0-426B-BC2D-973A326BC561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3080B-4481-47F2-9906-47AC558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AB95C-0190-40D7-9DC5-E4A8B7FF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B141-5FC4-4615-95A0-AAD814F12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8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5DA7-D2FB-4485-853A-005730568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6DC1F-8E85-443B-AD3E-E05E9F326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FABB8-5E79-414B-B720-97B473C3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C28B-13B0-426B-BC2D-973A326BC561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CA102-7D29-404D-974E-DA1ADF99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41187-7DAC-4F8D-82D9-EF5035A7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B141-5FC4-4615-95A0-AAD814F12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56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AEF6-1EFB-4712-ABD1-34BA2850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7C482-55D3-4FF3-B46E-FB81A8840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359A7-4796-45C8-BE52-B6E01FC54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49BBF-FCA6-4FEC-A228-A79D6869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C28B-13B0-426B-BC2D-973A326BC561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2D6F0-E788-4879-AAEE-9E6A6234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4993D-801F-40DB-98FE-C38D6099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B141-5FC4-4615-95A0-AAD814F12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86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B06D-DB38-48AF-8437-28C987CED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6760-C4FD-48BD-A65D-0A9E17425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92132-9086-419A-AE72-C1910C31E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9797C1-E932-4977-9ED7-325BFA490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97FCD-8F51-4F7B-BCBD-38B6C3FE9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9DD27-6180-4EF8-8E40-07C40207F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C28B-13B0-426B-BC2D-973A326BC561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ABE86-163F-4A84-9ABA-99E6AFF1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0E19B7-B8BE-454E-81BA-CF78B600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B141-5FC4-4615-95A0-AAD814F12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42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B71DE-9B46-486A-A1B7-3B9F7846A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CE8D07-803A-413A-A94C-8F7F8087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C28B-13B0-426B-BC2D-973A326BC561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B6490-88E7-4870-A579-32244B71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CDA52-3B00-4164-BD20-953C0C58E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B141-5FC4-4615-95A0-AAD814F12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2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C84D14-28BE-4CAF-9A5D-B0FF5F01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C28B-13B0-426B-BC2D-973A326BC561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90871-A0AA-4E87-9CCF-358DAB6F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52EB4-E843-4BF6-A50C-49BB67F3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B141-5FC4-4615-95A0-AAD814F12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78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12BB-D1EF-473F-A129-80E95BB4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17203-70FF-41CC-B1B6-E32360CF5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AA663-0FF3-4EDD-B35A-6C25ADB87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95DE7-7772-48FF-9983-4D30013FD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C28B-13B0-426B-BC2D-973A326BC561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12576-247C-46E9-A109-DC2B5240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66743-0084-4461-BEC6-D2401B55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B141-5FC4-4615-95A0-AAD814F12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75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5A54-8D64-44AC-8A67-4E71CABB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512F38-B8D1-40CB-84C7-31CD026AF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600BA-6329-48E1-989A-5D9398B51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D2C62-9C2A-48A9-BFCA-32DE33C1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C28B-13B0-426B-BC2D-973A326BC561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DC434-B61F-42E6-A07E-76DF65DA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DF133-0EBE-4A4F-8A4F-35F0A8AF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B141-5FC4-4615-95A0-AAD814F12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33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3D001-6AA3-47D9-B5CD-762ABE4C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4DB11-5CBE-433D-84C1-97D682FCB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284A-83E9-414E-80CB-62258C4D8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2C28B-13B0-426B-BC2D-973A326BC561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A30A6-7265-4D1C-9750-D5A3D9D6C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404FD-C4AD-4AF1-A475-D207775EA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7B141-5FC4-4615-95A0-AAD814F12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81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B51C-609B-46B1-9A2C-5B1489F2CD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44D10-C004-47F4-B5AD-BF59974B70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99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loud 12">
            <a:extLst>
              <a:ext uri="{FF2B5EF4-FFF2-40B4-BE49-F238E27FC236}">
                <a16:creationId xmlns:a16="http://schemas.microsoft.com/office/drawing/2014/main" id="{051417CD-68BD-44C6-A27E-9FC61F8D4780}"/>
              </a:ext>
            </a:extLst>
          </p:cNvPr>
          <p:cNvSpPr/>
          <p:nvPr/>
        </p:nvSpPr>
        <p:spPr>
          <a:xfrm>
            <a:off x="337928" y="1636645"/>
            <a:ext cx="2981742" cy="1371600"/>
          </a:xfrm>
          <a:prstGeom prst="cloud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internet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2424AF-701E-4715-848E-691DAFE26BDD}"/>
              </a:ext>
            </a:extLst>
          </p:cNvPr>
          <p:cNvSpPr/>
          <p:nvPr/>
        </p:nvSpPr>
        <p:spPr>
          <a:xfrm>
            <a:off x="3962400" y="311426"/>
            <a:ext cx="3180522" cy="25576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node.js: data preparation code</a:t>
            </a:r>
          </a:p>
        </p:txBody>
      </p:sp>
      <p:sp>
        <p:nvSpPr>
          <p:cNvPr id="4" name="Flowchart: Card 3">
            <a:extLst>
              <a:ext uri="{FF2B5EF4-FFF2-40B4-BE49-F238E27FC236}">
                <a16:creationId xmlns:a16="http://schemas.microsoft.com/office/drawing/2014/main" id="{AAE0B83D-DB45-4652-986D-89301513D77B}"/>
              </a:ext>
            </a:extLst>
          </p:cNvPr>
          <p:cNvSpPr/>
          <p:nvPr/>
        </p:nvSpPr>
        <p:spPr>
          <a:xfrm>
            <a:off x="662610" y="861392"/>
            <a:ext cx="2411894" cy="443949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undersea_by_destination.csv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AB791E-A267-47A5-9424-6571A773CA5D}"/>
              </a:ext>
            </a:extLst>
          </p:cNvPr>
          <p:cNvSpPr/>
          <p:nvPr/>
        </p:nvSpPr>
        <p:spPr>
          <a:xfrm>
            <a:off x="1043607" y="2322445"/>
            <a:ext cx="1570383" cy="374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World Bank API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CB20B3-0204-4F37-B162-FFD583F11DE9}"/>
              </a:ext>
            </a:extLst>
          </p:cNvPr>
          <p:cNvSpPr/>
          <p:nvPr/>
        </p:nvSpPr>
        <p:spPr>
          <a:xfrm>
            <a:off x="4359965" y="821635"/>
            <a:ext cx="2398644" cy="67586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extract_migration_rollup.js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624C3D-3956-4D56-8560-FE7C8B90E1AF}"/>
              </a:ext>
            </a:extLst>
          </p:cNvPr>
          <p:cNvSpPr/>
          <p:nvPr/>
        </p:nvSpPr>
        <p:spPr>
          <a:xfrm>
            <a:off x="4359965" y="1630018"/>
            <a:ext cx="2398644" cy="67586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pull_world_bank_data.js</a:t>
            </a:r>
          </a:p>
        </p:txBody>
      </p:sp>
      <p:sp>
        <p:nvSpPr>
          <p:cNvPr id="9" name="Flowchart: Card 8">
            <a:extLst>
              <a:ext uri="{FF2B5EF4-FFF2-40B4-BE49-F238E27FC236}">
                <a16:creationId xmlns:a16="http://schemas.microsoft.com/office/drawing/2014/main" id="{A7C3CB1D-3B01-4B51-9AA7-FFBC244FFD2D}"/>
              </a:ext>
            </a:extLst>
          </p:cNvPr>
          <p:cNvSpPr/>
          <p:nvPr/>
        </p:nvSpPr>
        <p:spPr>
          <a:xfrm>
            <a:off x="7679636" y="861392"/>
            <a:ext cx="1822173" cy="536713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migration.csv</a:t>
            </a:r>
          </a:p>
        </p:txBody>
      </p:sp>
      <p:sp>
        <p:nvSpPr>
          <p:cNvPr id="10" name="Flowchart: Card 9">
            <a:extLst>
              <a:ext uri="{FF2B5EF4-FFF2-40B4-BE49-F238E27FC236}">
                <a16:creationId xmlns:a16="http://schemas.microsoft.com/office/drawing/2014/main" id="{86659034-FCFF-45B7-97B2-4CD4B9B46BF3}"/>
              </a:ext>
            </a:extLst>
          </p:cNvPr>
          <p:cNvSpPr/>
          <p:nvPr/>
        </p:nvSpPr>
        <p:spPr>
          <a:xfrm>
            <a:off x="9773475" y="1699591"/>
            <a:ext cx="1875186" cy="536713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world_bank.csv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780E0B-C1FE-4DE2-871A-F04121DF5A6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074504" y="1083367"/>
            <a:ext cx="1285461" cy="761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DDEBE1-D71D-441F-9D49-2FD2457856E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613990" y="2007705"/>
            <a:ext cx="1745975" cy="5019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116217-D2B0-48A3-8633-6FEA4691ACD0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6758609" y="1129749"/>
            <a:ext cx="921027" cy="298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EE3ACF-BB89-4C16-B452-3B9FBA6DA941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6758609" y="1967948"/>
            <a:ext cx="301486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10C4EB2-FF24-41F0-8A7D-9385EE057DB3}"/>
              </a:ext>
            </a:extLst>
          </p:cNvPr>
          <p:cNvSpPr/>
          <p:nvPr/>
        </p:nvSpPr>
        <p:spPr>
          <a:xfrm>
            <a:off x="7911548" y="3644348"/>
            <a:ext cx="3180522" cy="25576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/>
              <a:t>P5.js: data visualisation code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F297DC-3260-4373-98DA-CEA82BCED212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590723" y="1398105"/>
            <a:ext cx="308112" cy="33660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BF86A5-B2A5-4507-A7D6-C650020F07C7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10124661" y="2236304"/>
            <a:ext cx="586407" cy="25278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64008A1-EA4A-4F93-A169-9ACFC675347B}"/>
              </a:ext>
            </a:extLst>
          </p:cNvPr>
          <p:cNvSpPr/>
          <p:nvPr/>
        </p:nvSpPr>
        <p:spPr>
          <a:xfrm>
            <a:off x="8328991" y="4777410"/>
            <a:ext cx="2398644" cy="67586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908224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Llewelyn Fernandes</dc:creator>
  <cp:lastModifiedBy>Llewelyn Fernandes</cp:lastModifiedBy>
  <cp:revision>1</cp:revision>
  <dcterms:created xsi:type="dcterms:W3CDTF">2022-02-22T11:31:29Z</dcterms:created>
  <dcterms:modified xsi:type="dcterms:W3CDTF">2022-02-22T11:39:39Z</dcterms:modified>
</cp:coreProperties>
</file>