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72E"/>
    <a:srgbClr val="F6D2D2"/>
    <a:srgbClr val="EC9C9C"/>
    <a:srgbClr val="D1A3A3"/>
    <a:srgbClr val="D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641" autoAdjust="0"/>
  </p:normalViewPr>
  <p:slideViewPr>
    <p:cSldViewPr snapToGrid="0">
      <p:cViewPr varScale="1">
        <p:scale>
          <a:sx n="124" d="100"/>
          <a:sy n="124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F883-0C03-42FD-B284-EB43381B79C4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99E63-5DB3-42B3-A328-E5B9D66C33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4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808B-4F2A-4350-AEBC-7470D0CED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5965F-E083-43B2-9730-F33BE55CC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C334-84C6-41B5-A414-2296503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CB6D32-C12F-4BF5-B779-A54ADF51E88D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8DFA-886D-4A27-8334-EA3BCFFF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B4F4F-47FE-4CF2-8224-B6FDFB21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CE4681-AF4C-4C6B-A94E-D2C8BAFCB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02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3CD6-3467-46BE-B5D1-4C9E078F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523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CD49-7F71-4AE4-AB52-DAB1ADA7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10515600" cy="5389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81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5D75D-5A6B-4A60-A556-04342644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9766-D4F3-4BA1-868E-5C4AA8248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1025"/>
            <a:ext cx="10515600" cy="542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9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9945-24DF-4B65-8EA5-DED3C1B42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3894"/>
            <a:ext cx="9144000" cy="935205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BAAF05-9A9A-42FF-8D74-F9D2D9AD3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3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A8BC-E1D9-4B8E-95DD-30452726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n-lt"/>
              </a:rPr>
              <a:t>Learnbot</a:t>
            </a:r>
            <a:r>
              <a:rPr lang="en-GB" dirty="0">
                <a:latin typeface="+mn-lt"/>
              </a:rPr>
              <a:t> programs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9DB2F-2D54-4D1D-8F74-12FD3A53705D}"/>
              </a:ext>
            </a:extLst>
          </p:cNvPr>
          <p:cNvSpPr/>
          <p:nvPr/>
        </p:nvSpPr>
        <p:spPr>
          <a:xfrm>
            <a:off x="455799" y="2357421"/>
            <a:ext cx="2866238" cy="503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learnbot_record_random.py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78B3-D6D5-4D08-AF32-BA94227BD1D5}"/>
              </a:ext>
            </a:extLst>
          </p:cNvPr>
          <p:cNvSpPr/>
          <p:nvPr/>
        </p:nvSpPr>
        <p:spPr>
          <a:xfrm>
            <a:off x="4078853" y="2357422"/>
            <a:ext cx="2657914" cy="503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learnbot_build_r.py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354EF6-2A43-46BF-A49E-4A39B2E2274A}"/>
              </a:ext>
            </a:extLst>
          </p:cNvPr>
          <p:cNvSpPr/>
          <p:nvPr/>
        </p:nvSpPr>
        <p:spPr>
          <a:xfrm>
            <a:off x="4103315" y="3888284"/>
            <a:ext cx="2657914" cy="503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learnbot_learn_q.py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7008707B-987B-4AC4-8912-037BC3B903B8}"/>
              </a:ext>
            </a:extLst>
          </p:cNvPr>
          <p:cNvSpPr/>
          <p:nvPr/>
        </p:nvSpPr>
        <p:spPr>
          <a:xfrm>
            <a:off x="4552133" y="971547"/>
            <a:ext cx="1711354" cy="6285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movements.csv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FBF36914-229C-4102-A1CF-3ACE47634CEF}"/>
              </a:ext>
            </a:extLst>
          </p:cNvPr>
          <p:cNvSpPr/>
          <p:nvPr/>
        </p:nvSpPr>
        <p:spPr>
          <a:xfrm>
            <a:off x="4241337" y="3131717"/>
            <a:ext cx="1095518" cy="50334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r.npy</a:t>
            </a:r>
            <a:endParaRPr lang="en-GB" dirty="0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2D48EC85-8F54-4FC8-914F-20BC7A52A019}"/>
              </a:ext>
            </a:extLst>
          </p:cNvPr>
          <p:cNvSpPr/>
          <p:nvPr/>
        </p:nvSpPr>
        <p:spPr>
          <a:xfrm>
            <a:off x="4863015" y="4743318"/>
            <a:ext cx="1138513" cy="41017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q.npy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716B19-29D6-4F46-B7DC-808543D245B0}"/>
              </a:ext>
            </a:extLst>
          </p:cNvPr>
          <p:cNvSpPr/>
          <p:nvPr/>
        </p:nvSpPr>
        <p:spPr>
          <a:xfrm>
            <a:off x="541197" y="5016453"/>
            <a:ext cx="2657915" cy="503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learnbot_viewpositions.py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337E99-20D9-4ED6-860A-864366AA96CC}"/>
              </a:ext>
            </a:extLst>
          </p:cNvPr>
          <p:cNvSpPr/>
          <p:nvPr/>
        </p:nvSpPr>
        <p:spPr>
          <a:xfrm>
            <a:off x="4103315" y="5854616"/>
            <a:ext cx="2657914" cy="503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learnbot_move_q.py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9656CE-37BC-41B2-938F-BD03F31EC0E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322037" y="1285809"/>
            <a:ext cx="1230096" cy="132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6AB728-EF54-44FA-ACF2-72692915FEE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789096" y="2860761"/>
            <a:ext cx="618714" cy="27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E60B0B-5BBD-4192-94DF-06745A94BEE5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407810" y="1558518"/>
            <a:ext cx="0" cy="79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189A7-0A05-42F8-AB1E-8260FCE0CB2D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5432272" y="4391623"/>
            <a:ext cx="0" cy="35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626060-AB11-4CE7-BB1B-D19722255957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 flipH="1">
            <a:off x="5432272" y="3556644"/>
            <a:ext cx="676242" cy="33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EB9681-7E71-4E5B-BEC7-46F5D91434B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5432272" y="5126374"/>
            <a:ext cx="0" cy="72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E518F6C4-1B50-410B-B1AA-2A65E322312B}"/>
              </a:ext>
            </a:extLst>
          </p:cNvPr>
          <p:cNvSpPr/>
          <p:nvPr/>
        </p:nvSpPr>
        <p:spPr>
          <a:xfrm>
            <a:off x="5560755" y="3122729"/>
            <a:ext cx="1095518" cy="4646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c.npy</a:t>
            </a:r>
            <a:endParaRPr lang="en-GB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F3F371-C3B3-4E35-BE71-E439B94599F6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4789096" y="3601781"/>
            <a:ext cx="643176" cy="28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1B46867-F0B8-46E3-B423-48D0BBB129CF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5407810" y="2860761"/>
            <a:ext cx="700704" cy="26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41BC0B-AF42-41B4-8C43-FBD642961EC6}"/>
              </a:ext>
            </a:extLst>
          </p:cNvPr>
          <p:cNvSpPr/>
          <p:nvPr/>
        </p:nvSpPr>
        <p:spPr>
          <a:xfrm>
            <a:off x="304445" y="1853298"/>
            <a:ext cx="3119889" cy="133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./record.sh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7103DC-E799-4767-A6B1-3AE22EB964F2}"/>
              </a:ext>
            </a:extLst>
          </p:cNvPr>
          <p:cNvSpPr/>
          <p:nvPr/>
        </p:nvSpPr>
        <p:spPr>
          <a:xfrm>
            <a:off x="3558676" y="1853298"/>
            <a:ext cx="3747193" cy="266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./learn.sh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86EB5D-4573-4766-AEE2-025588D22A49}"/>
              </a:ext>
            </a:extLst>
          </p:cNvPr>
          <p:cNvSpPr/>
          <p:nvPr/>
        </p:nvSpPr>
        <p:spPr>
          <a:xfrm>
            <a:off x="3567450" y="5336089"/>
            <a:ext cx="3738419" cy="133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./move.sh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AC9B31-E7E4-4EE3-9B3F-C633AEE1A038}"/>
              </a:ext>
            </a:extLst>
          </p:cNvPr>
          <p:cNvSpPr/>
          <p:nvPr/>
        </p:nvSpPr>
        <p:spPr>
          <a:xfrm>
            <a:off x="298110" y="4669235"/>
            <a:ext cx="3119889" cy="105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./view.sh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FB7559-CEB8-454E-ADBB-AEA977AEC7D7}"/>
              </a:ext>
            </a:extLst>
          </p:cNvPr>
          <p:cNvSpPr/>
          <p:nvPr/>
        </p:nvSpPr>
        <p:spPr>
          <a:xfrm>
            <a:off x="8532961" y="2302257"/>
            <a:ext cx="2657914" cy="503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learnbot_learn_deciles.py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38E480-1BD3-4C97-889B-CFB51662B129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6263487" y="1285809"/>
            <a:ext cx="2269474" cy="126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B526E970-08F0-444E-8F7A-AA94758356F0}"/>
              </a:ext>
            </a:extLst>
          </p:cNvPr>
          <p:cNvSpPr/>
          <p:nvPr/>
        </p:nvSpPr>
        <p:spPr>
          <a:xfrm>
            <a:off x="8900795" y="3987906"/>
            <a:ext cx="1711354" cy="72103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q10-100.npy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210001-C3FA-4B7D-A192-01BD8D58E9B2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9861918" y="2805596"/>
            <a:ext cx="12289" cy="11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A77679CE-00AB-4711-9691-4F12BFDDEA2E}"/>
              </a:ext>
            </a:extLst>
          </p:cNvPr>
          <p:cNvSpPr/>
          <p:nvPr/>
        </p:nvSpPr>
        <p:spPr>
          <a:xfrm>
            <a:off x="7949045" y="3136435"/>
            <a:ext cx="1607360" cy="72103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r10-100.npy</a:t>
            </a:r>
          </a:p>
        </p:txBody>
      </p:sp>
      <p:sp>
        <p:nvSpPr>
          <p:cNvPr id="31" name="Flowchart: Multidocument 30">
            <a:extLst>
              <a:ext uri="{FF2B5EF4-FFF2-40B4-BE49-F238E27FC236}">
                <a16:creationId xmlns:a16="http://schemas.microsoft.com/office/drawing/2014/main" id="{D555840E-377B-44FB-B9E2-66DED29C062A}"/>
              </a:ext>
            </a:extLst>
          </p:cNvPr>
          <p:cNvSpPr/>
          <p:nvPr/>
        </p:nvSpPr>
        <p:spPr>
          <a:xfrm>
            <a:off x="10103175" y="3122729"/>
            <a:ext cx="1576691" cy="65939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c10-100.npy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4A749E-8ABB-4EAA-98AC-E0B84F122765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8863305" y="2805596"/>
            <a:ext cx="998613" cy="33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CD99B9-E5BF-4302-8A18-1113F31DDCEC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>
            <a:off x="9861918" y="2805596"/>
            <a:ext cx="1138073" cy="31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91E3CD-F768-4EC3-9316-BAF27BBF23B2}"/>
              </a:ext>
            </a:extLst>
          </p:cNvPr>
          <p:cNvCxnSpPr>
            <a:cxnSpLocks/>
            <a:stCxn id="16" idx="2"/>
            <a:endCxn id="72" idx="0"/>
          </p:cNvCxnSpPr>
          <p:nvPr/>
        </p:nvCxnSpPr>
        <p:spPr>
          <a:xfrm>
            <a:off x="9637470" y="4681631"/>
            <a:ext cx="33564" cy="11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E440D81-1696-4749-B1C8-AEEF424F2B63}"/>
              </a:ext>
            </a:extLst>
          </p:cNvPr>
          <p:cNvSpPr/>
          <p:nvPr/>
        </p:nvSpPr>
        <p:spPr>
          <a:xfrm>
            <a:off x="7569727" y="5335734"/>
            <a:ext cx="4278534" cy="133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./moven.sh 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3008AF-7E1B-449D-B45A-9380A3FECFE9}"/>
              </a:ext>
            </a:extLst>
          </p:cNvPr>
          <p:cNvSpPr/>
          <p:nvPr/>
        </p:nvSpPr>
        <p:spPr>
          <a:xfrm>
            <a:off x="8342077" y="5854616"/>
            <a:ext cx="2657914" cy="503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learnbot_move_q.py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5B7C636-DE40-4614-9F0E-3D2F4540FEAA}"/>
              </a:ext>
            </a:extLst>
          </p:cNvPr>
          <p:cNvSpPr/>
          <p:nvPr/>
        </p:nvSpPr>
        <p:spPr>
          <a:xfrm>
            <a:off x="480636" y="3852847"/>
            <a:ext cx="2657915" cy="503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learnbot_cheat.py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5B4F8FA-5F94-4B02-94E6-00F425EA7489}"/>
              </a:ext>
            </a:extLst>
          </p:cNvPr>
          <p:cNvSpPr/>
          <p:nvPr/>
        </p:nvSpPr>
        <p:spPr>
          <a:xfrm>
            <a:off x="304445" y="3464408"/>
            <a:ext cx="3119889" cy="105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./cheat.sh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D0DB21-6181-4609-A6D5-39CDFC6D6710}"/>
              </a:ext>
            </a:extLst>
          </p:cNvPr>
          <p:cNvSpPr/>
          <p:nvPr/>
        </p:nvSpPr>
        <p:spPr>
          <a:xfrm>
            <a:off x="7569726" y="1865037"/>
            <a:ext cx="4293810" cy="3366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./learnn.sh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41E0A14-E010-4D91-A44A-86880570E08A}"/>
              </a:ext>
            </a:extLst>
          </p:cNvPr>
          <p:cNvSpPr/>
          <p:nvPr/>
        </p:nvSpPr>
        <p:spPr>
          <a:xfrm>
            <a:off x="201819" y="6039969"/>
            <a:ext cx="1650033" cy="503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test_servos.py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A0F0539-1E7C-471D-BBEB-274F417DCD28}"/>
              </a:ext>
            </a:extLst>
          </p:cNvPr>
          <p:cNvSpPr/>
          <p:nvPr/>
        </p:nvSpPr>
        <p:spPr>
          <a:xfrm>
            <a:off x="214356" y="6417062"/>
            <a:ext cx="1650033" cy="503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test_dist.</a:t>
            </a:r>
            <a:r>
              <a:rPr lang="en-GB" dirty="0"/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346593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L Plain.potx" id="{12BC125D-D94B-4640-ABFD-589686F6D060}" vid="{B4B331D0-9B0F-415B-ADA8-2B160D346B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TCL Plain</Template>
  <TotalTime>355</TotalTime>
  <Words>115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Learnbot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Llewelyn Fernandes</dc:creator>
  <cp:lastModifiedBy>Llewelyn Fernandes</cp:lastModifiedBy>
  <cp:revision>10</cp:revision>
  <dcterms:created xsi:type="dcterms:W3CDTF">2020-07-25T13:20:32Z</dcterms:created>
  <dcterms:modified xsi:type="dcterms:W3CDTF">2020-08-03T14:49:05Z</dcterms:modified>
</cp:coreProperties>
</file>