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472E"/>
    <a:srgbClr val="F6D2D2"/>
    <a:srgbClr val="EC9C9C"/>
    <a:srgbClr val="D1A3A3"/>
    <a:srgbClr val="DD2B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6641" autoAdjust="0"/>
  </p:normalViewPr>
  <p:slideViewPr>
    <p:cSldViewPr snapToGrid="0">
      <p:cViewPr varScale="1">
        <p:scale>
          <a:sx n="103" d="100"/>
          <a:sy n="103" d="100"/>
        </p:scale>
        <p:origin x="132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5DF883-0C03-42FD-B284-EB43381B79C4}" type="datetimeFigureOut">
              <a:rPr lang="en-GB" smtClean="0"/>
              <a:t>25/07/2020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E99E63-5DB3-42B3-A328-E5B9D66C33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47420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E808B-4F2A-4350-AEBC-7470D0CEDE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95965F-E083-43B2-9730-F33BE55CC1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97C334-84C6-41B5-A414-2296503624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1CB6D32-C12F-4BF5-B779-A54ADF51E88D}" type="datetimeFigureOut">
              <a:rPr lang="en-GB" smtClean="0"/>
              <a:t>25/07/2020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428DFA-886D-4A27-8334-EA3BCFFF5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3B4F4F-47FE-4CF2-8224-B6FDFB219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1CE4681-AF4C-4C6B-A94E-D2C8BAFCBE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4028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A3CD6-3467-46BE-B5D1-4C9E078FE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8523"/>
          </a:xfrm>
        </p:spPr>
        <p:txBody>
          <a:bodyPr>
            <a:normAutofit/>
          </a:bodyPr>
          <a:lstStyle>
            <a:lvl1pPr>
              <a:defRPr sz="3200"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4CD49-7F71-4AE4-AB52-DAB1ADA7FC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03376"/>
            <a:ext cx="10515600" cy="53894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57811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65D75D-5A6B-4A60-A556-04342644E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68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239766-D4F3-4BA1-868E-5C4AA82482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191025"/>
            <a:ext cx="10515600" cy="54249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86945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69945-24DF-4B65-8EA5-DED3C1B42E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83894"/>
            <a:ext cx="9144000" cy="935205"/>
          </a:xfrm>
        </p:spPr>
        <p:txBody>
          <a:bodyPr/>
          <a:lstStyle/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Title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2CBAAF05-9A9A-42FF-8D74-F9D2D9AD38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601119"/>
            <a:ext cx="9144000" cy="1655762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01530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CA8BC-E1D9-4B8E-95DD-30452726B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latin typeface="+mn-lt"/>
              </a:rPr>
              <a:t>Learnbot</a:t>
            </a:r>
            <a:r>
              <a:rPr lang="en-GB" dirty="0">
                <a:latin typeface="+mn-lt"/>
              </a:rPr>
              <a:t> programs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A29DB2F-2D54-4D1D-8F74-12FD3A53705D}"/>
              </a:ext>
            </a:extLst>
          </p:cNvPr>
          <p:cNvSpPr/>
          <p:nvPr/>
        </p:nvSpPr>
        <p:spPr>
          <a:xfrm>
            <a:off x="455799" y="1606416"/>
            <a:ext cx="2866238" cy="5033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learnbot_record_random.py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DC178B3-D6D5-4D08-AF32-BA94227BD1D5}"/>
              </a:ext>
            </a:extLst>
          </p:cNvPr>
          <p:cNvSpPr/>
          <p:nvPr/>
        </p:nvSpPr>
        <p:spPr>
          <a:xfrm>
            <a:off x="4078853" y="1606417"/>
            <a:ext cx="2657914" cy="5033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learnbot_build_r.py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D354EF6-2A43-46BF-A49E-4A39B2E2274A}"/>
              </a:ext>
            </a:extLst>
          </p:cNvPr>
          <p:cNvSpPr/>
          <p:nvPr/>
        </p:nvSpPr>
        <p:spPr>
          <a:xfrm>
            <a:off x="4078853" y="3735833"/>
            <a:ext cx="2657914" cy="5033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learnbot_learn_q.py</a:t>
            </a:r>
          </a:p>
        </p:txBody>
      </p:sp>
      <p:sp>
        <p:nvSpPr>
          <p:cNvPr id="9" name="Flowchart: Document 8">
            <a:extLst>
              <a:ext uri="{FF2B5EF4-FFF2-40B4-BE49-F238E27FC236}">
                <a16:creationId xmlns:a16="http://schemas.microsoft.com/office/drawing/2014/main" id="{7008707B-987B-4AC4-8912-037BC3B903B8}"/>
              </a:ext>
            </a:extLst>
          </p:cNvPr>
          <p:cNvSpPr/>
          <p:nvPr/>
        </p:nvSpPr>
        <p:spPr>
          <a:xfrm>
            <a:off x="1311480" y="2672215"/>
            <a:ext cx="1711354" cy="628523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movements.csv</a:t>
            </a:r>
          </a:p>
        </p:txBody>
      </p:sp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FBF36914-229C-4102-A1CF-3ACE47634CEF}"/>
              </a:ext>
            </a:extLst>
          </p:cNvPr>
          <p:cNvSpPr/>
          <p:nvPr/>
        </p:nvSpPr>
        <p:spPr>
          <a:xfrm>
            <a:off x="3609478" y="2666137"/>
            <a:ext cx="1711354" cy="628523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r.npy</a:t>
            </a:r>
            <a:endParaRPr lang="en-GB" dirty="0"/>
          </a:p>
        </p:txBody>
      </p:sp>
      <p:sp>
        <p:nvSpPr>
          <p:cNvPr id="13" name="Flowchart: Document 12">
            <a:extLst>
              <a:ext uri="{FF2B5EF4-FFF2-40B4-BE49-F238E27FC236}">
                <a16:creationId xmlns:a16="http://schemas.microsoft.com/office/drawing/2014/main" id="{2D48EC85-8F54-4FC8-914F-20BC7A52A019}"/>
              </a:ext>
            </a:extLst>
          </p:cNvPr>
          <p:cNvSpPr/>
          <p:nvPr/>
        </p:nvSpPr>
        <p:spPr>
          <a:xfrm>
            <a:off x="7648664" y="4154999"/>
            <a:ext cx="1711354" cy="628523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q.npy</a:t>
            </a:r>
            <a:endParaRPr lang="en-GB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1716B19-29D6-4F46-B7DC-808543D245B0}"/>
              </a:ext>
            </a:extLst>
          </p:cNvPr>
          <p:cNvSpPr/>
          <p:nvPr/>
        </p:nvSpPr>
        <p:spPr>
          <a:xfrm>
            <a:off x="8445618" y="1586869"/>
            <a:ext cx="2657915" cy="5033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learnbot_viewpositions.py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E337E99-20D9-4ED6-860A-864366AA96CC}"/>
              </a:ext>
            </a:extLst>
          </p:cNvPr>
          <p:cNvSpPr/>
          <p:nvPr/>
        </p:nvSpPr>
        <p:spPr>
          <a:xfrm>
            <a:off x="4103315" y="5103611"/>
            <a:ext cx="2657914" cy="5033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learnbot_move_q.py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B9656CE-37BC-41B2-938F-BD03F31EC0EF}"/>
              </a:ext>
            </a:extLst>
          </p:cNvPr>
          <p:cNvCxnSpPr>
            <a:cxnSpLocks/>
            <a:stCxn id="4" idx="2"/>
            <a:endCxn id="9" idx="0"/>
          </p:cNvCxnSpPr>
          <p:nvPr/>
        </p:nvCxnSpPr>
        <p:spPr>
          <a:xfrm>
            <a:off x="1888918" y="2109755"/>
            <a:ext cx="278239" cy="562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96AB728-EF54-44FA-ACF2-72692915FEE3}"/>
              </a:ext>
            </a:extLst>
          </p:cNvPr>
          <p:cNvCxnSpPr>
            <a:cxnSpLocks/>
            <a:stCxn id="6" idx="2"/>
            <a:endCxn id="11" idx="0"/>
          </p:cNvCxnSpPr>
          <p:nvPr/>
        </p:nvCxnSpPr>
        <p:spPr>
          <a:xfrm flipH="1">
            <a:off x="4465155" y="2109756"/>
            <a:ext cx="942655" cy="556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6E60B0B-5BBD-4192-94DF-06745A94BEE5}"/>
              </a:ext>
            </a:extLst>
          </p:cNvPr>
          <p:cNvCxnSpPr>
            <a:cxnSpLocks/>
            <a:stCxn id="9" idx="0"/>
            <a:endCxn id="6" idx="1"/>
          </p:cNvCxnSpPr>
          <p:nvPr/>
        </p:nvCxnSpPr>
        <p:spPr>
          <a:xfrm flipV="1">
            <a:off x="2167157" y="1858087"/>
            <a:ext cx="1911696" cy="814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DF189A7-0A05-42F8-AB1E-8260FCE0CB2D}"/>
              </a:ext>
            </a:extLst>
          </p:cNvPr>
          <p:cNvCxnSpPr>
            <a:cxnSpLocks/>
            <a:stCxn id="8" idx="3"/>
            <a:endCxn id="13" idx="1"/>
          </p:cNvCxnSpPr>
          <p:nvPr/>
        </p:nvCxnSpPr>
        <p:spPr>
          <a:xfrm>
            <a:off x="6736767" y="3987503"/>
            <a:ext cx="911897" cy="4817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6626060-AB11-4CE7-BB1B-D19722255957}"/>
              </a:ext>
            </a:extLst>
          </p:cNvPr>
          <p:cNvCxnSpPr>
            <a:cxnSpLocks/>
            <a:stCxn id="35" idx="2"/>
            <a:endCxn id="8" idx="0"/>
          </p:cNvCxnSpPr>
          <p:nvPr/>
        </p:nvCxnSpPr>
        <p:spPr>
          <a:xfrm flipH="1">
            <a:off x="5407810" y="3255758"/>
            <a:ext cx="953843" cy="480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9EB9681-7E71-4E5B-BEC7-46F5D91434BB}"/>
              </a:ext>
            </a:extLst>
          </p:cNvPr>
          <p:cNvCxnSpPr>
            <a:cxnSpLocks/>
            <a:stCxn id="13" idx="1"/>
            <a:endCxn id="17" idx="3"/>
          </p:cNvCxnSpPr>
          <p:nvPr/>
        </p:nvCxnSpPr>
        <p:spPr>
          <a:xfrm flipH="1">
            <a:off x="6761229" y="4469261"/>
            <a:ext cx="887435" cy="886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lowchart: Document 34">
            <a:extLst>
              <a:ext uri="{FF2B5EF4-FFF2-40B4-BE49-F238E27FC236}">
                <a16:creationId xmlns:a16="http://schemas.microsoft.com/office/drawing/2014/main" id="{E518F6C4-1B50-410B-B1AA-2A65E322312B}"/>
              </a:ext>
            </a:extLst>
          </p:cNvPr>
          <p:cNvSpPr/>
          <p:nvPr/>
        </p:nvSpPr>
        <p:spPr>
          <a:xfrm>
            <a:off x="5505976" y="2668787"/>
            <a:ext cx="1711354" cy="628523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c.npy</a:t>
            </a:r>
            <a:endParaRPr lang="en-GB" dirty="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EF3F371-C3B3-4E35-BE71-E439B94599F6}"/>
              </a:ext>
            </a:extLst>
          </p:cNvPr>
          <p:cNvCxnSpPr>
            <a:cxnSpLocks/>
            <a:stCxn id="11" idx="2"/>
            <a:endCxn id="8" idx="0"/>
          </p:cNvCxnSpPr>
          <p:nvPr/>
        </p:nvCxnSpPr>
        <p:spPr>
          <a:xfrm>
            <a:off x="4465155" y="3253108"/>
            <a:ext cx="942655" cy="482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1B46867-F0B8-46E3-B423-48D0BBB129CF}"/>
              </a:ext>
            </a:extLst>
          </p:cNvPr>
          <p:cNvCxnSpPr>
            <a:cxnSpLocks/>
            <a:stCxn id="6" idx="2"/>
            <a:endCxn id="35" idx="0"/>
          </p:cNvCxnSpPr>
          <p:nvPr/>
        </p:nvCxnSpPr>
        <p:spPr>
          <a:xfrm>
            <a:off x="5407810" y="2109756"/>
            <a:ext cx="953843" cy="559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5041BC0B-AF42-41B4-8C43-FBD642961EC6}"/>
              </a:ext>
            </a:extLst>
          </p:cNvPr>
          <p:cNvSpPr/>
          <p:nvPr/>
        </p:nvSpPr>
        <p:spPr>
          <a:xfrm>
            <a:off x="304445" y="1102293"/>
            <a:ext cx="3119889" cy="13329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./record.sh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767103DC-E799-4767-A6B1-3AE22EB964F2}"/>
              </a:ext>
            </a:extLst>
          </p:cNvPr>
          <p:cNvSpPr/>
          <p:nvPr/>
        </p:nvSpPr>
        <p:spPr>
          <a:xfrm>
            <a:off x="3558676" y="1102292"/>
            <a:ext cx="3747193" cy="33669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./learn.sh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2086EB5D-4573-4766-AEE2-025588D22A49}"/>
              </a:ext>
            </a:extLst>
          </p:cNvPr>
          <p:cNvSpPr/>
          <p:nvPr/>
        </p:nvSpPr>
        <p:spPr>
          <a:xfrm>
            <a:off x="3567450" y="4585084"/>
            <a:ext cx="3738419" cy="13329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./move.sh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E4AC9B31-E7E4-4EE3-9B3F-C633AEE1A038}"/>
              </a:ext>
            </a:extLst>
          </p:cNvPr>
          <p:cNvSpPr/>
          <p:nvPr/>
        </p:nvSpPr>
        <p:spPr>
          <a:xfrm>
            <a:off x="8043219" y="939917"/>
            <a:ext cx="3738419" cy="13329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./view.sh</a:t>
            </a:r>
          </a:p>
        </p:txBody>
      </p:sp>
    </p:spTree>
    <p:extLst>
      <p:ext uri="{BB962C8B-B14F-4D97-AF65-F5344CB8AC3E}">
        <p14:creationId xmlns:p14="http://schemas.microsoft.com/office/powerpoint/2010/main" val="34659370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CL Plain.potx" id="{12BC125D-D94B-4640-ABFD-589686F6D060}" vid="{B4B331D0-9B0F-415B-ADA8-2B160D346B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TCL Plain</Template>
  <TotalTime>277</TotalTime>
  <Words>64</Words>
  <Application>Microsoft Office PowerPoint</Application>
  <PresentationFormat>Widescreen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Learnbot programs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Llewelyn Fernandes</dc:creator>
  <cp:lastModifiedBy>Llewelyn Fernandes</cp:lastModifiedBy>
  <cp:revision>6</cp:revision>
  <dcterms:created xsi:type="dcterms:W3CDTF">2020-07-25T13:20:32Z</dcterms:created>
  <dcterms:modified xsi:type="dcterms:W3CDTF">2020-07-25T17:58:21Z</dcterms:modified>
</cp:coreProperties>
</file>