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E4C40E-9D7C-BBAE-2BBC-63C6D40B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55" y="2687996"/>
            <a:ext cx="5882184" cy="3662545"/>
          </a:xfrm>
        </p:spPr>
        <p:txBody>
          <a:bodyPr anchor="ctr">
            <a:normAutofit/>
          </a:bodyPr>
          <a:lstStyle/>
          <a:p>
            <a:r>
              <a:rPr lang="pl-PL" dirty="0" err="1"/>
              <a:t>Bachelor</a:t>
            </a:r>
            <a:r>
              <a:rPr lang="pl-PL" dirty="0"/>
              <a:t> </a:t>
            </a:r>
            <a:r>
              <a:rPr lang="pl-PL" dirty="0" err="1"/>
              <a:t>thesis</a:t>
            </a:r>
            <a:br>
              <a:rPr lang="pl-PL" dirty="0"/>
            </a:br>
            <a:r>
              <a:rPr lang="pl-PL" dirty="0"/>
              <a:t>system 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A100E-5E07-12C8-50F2-D9E8F18D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pl-PL" dirty="0"/>
              <a:t>Autor</a:t>
            </a:r>
          </a:p>
          <a:p>
            <a:r>
              <a:rPr lang="pl-PL" dirty="0"/>
              <a:t>Adam Lewiński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BFDA-BA70-2A03-6F64-250FFE59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9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7A4E35-81F4-8E20-D9D9-D9AA8E8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– [11.02 – 21.02]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B795AF-F727-1000-8EA0-261DE32D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10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1E5C2-C375-0853-9FE9-0BB12FF8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3"/>
                </a:solidFill>
              </a:rPr>
              <a:t>Step 1: ETL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27234F-F1FE-3328-AD9E-87479224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Download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Extract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Create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standardized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wide-long</a:t>
            </a:r>
            <a:r>
              <a:rPr lang="pl-PL" dirty="0">
                <a:solidFill>
                  <a:schemeClr val="accent3"/>
                </a:solidFill>
              </a:rPr>
              <a:t> format [T+L]</a:t>
            </a:r>
          </a:p>
          <a:p>
            <a:pPr marL="457200" indent="-457200">
              <a:buAutoNum type="arabicPeriod"/>
            </a:pPr>
            <a:endParaRPr lang="pl-PL" dirty="0"/>
          </a:p>
          <a:p>
            <a:r>
              <a:rPr lang="pl-PL" dirty="0"/>
              <a:t>End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 24.01.2024</a:t>
            </a:r>
          </a:p>
        </p:txBody>
      </p:sp>
    </p:spTree>
    <p:extLst>
      <p:ext uri="{BB962C8B-B14F-4D97-AF65-F5344CB8AC3E}">
        <p14:creationId xmlns:p14="http://schemas.microsoft.com/office/powerpoint/2010/main" val="2028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011DE8-0143-CDF8-E74B-C1AAFA0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Standardized</a:t>
            </a:r>
            <a:r>
              <a:rPr lang="pl-PL" dirty="0"/>
              <a:t> </a:t>
            </a:r>
            <a:r>
              <a:rPr lang="pl-PL" dirty="0" err="1"/>
              <a:t>wide-long</a:t>
            </a:r>
            <a:r>
              <a:rPr lang="pl-PL" dirty="0"/>
              <a:t> format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3E6F19D-7420-D06D-E5D8-DBE34C1E9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14233"/>
              </p:ext>
            </p:extLst>
          </p:nvPr>
        </p:nvGraphicFramePr>
        <p:xfrm>
          <a:off x="484188" y="2576513"/>
          <a:ext cx="10869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1">
                  <a:extLst>
                    <a:ext uri="{9D8B030D-6E8A-4147-A177-3AD203B41FA5}">
                      <a16:colId xmlns:a16="http://schemas.microsoft.com/office/drawing/2014/main" val="4055653262"/>
                    </a:ext>
                  </a:extLst>
                </a:gridCol>
                <a:gridCol w="1007076">
                  <a:extLst>
                    <a:ext uri="{9D8B030D-6E8A-4147-A177-3AD203B41FA5}">
                      <a16:colId xmlns:a16="http://schemas.microsoft.com/office/drawing/2014/main" val="3996397224"/>
                    </a:ext>
                  </a:extLst>
                </a:gridCol>
                <a:gridCol w="2644019">
                  <a:extLst>
                    <a:ext uri="{9D8B030D-6E8A-4147-A177-3AD203B41FA5}">
                      <a16:colId xmlns:a16="http://schemas.microsoft.com/office/drawing/2014/main" val="705641507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652470111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28741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DEPENDENT_VARIABLE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yyyy</a:t>
                      </a:r>
                      <a:r>
                        <a:rPr lang="pl-PL" dirty="0"/>
                        <a:t>-mm-</a:t>
                      </a:r>
                      <a:r>
                        <a:rPr lang="pl-PL" dirty="0" err="1"/>
                        <a:t>dd</a:t>
                      </a:r>
                      <a:r>
                        <a:rPr lang="pl-PL" dirty="0"/>
                        <a:t> 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5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BEDD4-E901-3845-8FBC-D57E9BF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Data </a:t>
            </a:r>
            <a:r>
              <a:rPr lang="pl-PL" dirty="0" err="1"/>
              <a:t>Preparation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872FA1-2AE4-4F46-7A61-06571020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VIF </a:t>
            </a:r>
            <a:r>
              <a:rPr lang="pl-PL" dirty="0" err="1"/>
              <a:t>Task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Manual </a:t>
            </a:r>
            <a:r>
              <a:rPr lang="pl-PL" dirty="0" err="1"/>
              <a:t>Selection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engineering </a:t>
            </a:r>
            <a:r>
              <a:rPr lang="pl-PL" dirty="0" err="1"/>
              <a:t>tasks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45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E7BA0-62E8-B66D-3002-9880167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Model Training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BCC65-276D-A9E4-A786-C1F5D17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Implement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splitters</a:t>
            </a:r>
            <a:endParaRPr lang="pl-PL" dirty="0">
              <a:solidFill>
                <a:schemeClr val="accent3"/>
              </a:solidFill>
            </a:endParaRP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Forecasting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Multiplexing</a:t>
            </a:r>
            <a:r>
              <a:rPr lang="pl-PL"/>
              <a:t> [27.01.2024]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Data postprocesor [27.01.2024]</a:t>
            </a:r>
          </a:p>
        </p:txBody>
      </p:sp>
    </p:spTree>
    <p:extLst>
      <p:ext uri="{BB962C8B-B14F-4D97-AF65-F5344CB8AC3E}">
        <p14:creationId xmlns:p14="http://schemas.microsoft.com/office/powerpoint/2010/main" val="3965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141AE-3B18-3A89-437E-E3BA80C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Model 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597D-9591-A0A9-48B8-2FE7F93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Time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64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64A8-66A5-68A4-AB62-03DCB22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5: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0DFBF-62E4-C6C2-9B88-E7303E72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Forecaster’s</a:t>
            </a:r>
            <a:r>
              <a:rPr lang="pl-PL" dirty="0"/>
              <a:t> tuner [3.02.2024]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Methodology</a:t>
            </a:r>
            <a:r>
              <a:rPr lang="pl-PL" dirty="0"/>
              <a:t> tuner [4.02.2024]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preparation</a:t>
            </a:r>
            <a:r>
              <a:rPr lang="pl-PL" dirty="0"/>
              <a:t> tuner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High Level tuner 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0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DAB77-7DA9-A4F0-633D-E2EBD662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Forecaster’s</a:t>
            </a:r>
            <a:r>
              <a:rPr lang="pl-PL" dirty="0"/>
              <a:t>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6E53EA-E3E2-B1EB-B6C4-7FF0FC07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of </a:t>
            </a:r>
            <a:r>
              <a:rPr lang="pl-PL" dirty="0" err="1"/>
              <a:t>models</a:t>
            </a:r>
            <a:r>
              <a:rPr lang="pl-PL" dirty="0"/>
              <a:t> – n </a:t>
            </a:r>
            <a:r>
              <a:rPr lang="pl-PL" dirty="0" err="1"/>
              <a:t>models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Select </a:t>
            </a:r>
            <a:r>
              <a:rPr lang="pl-PL" dirty="0" err="1"/>
              <a:t>strategy</a:t>
            </a:r>
            <a:r>
              <a:rPr lang="pl-PL" dirty="0"/>
              <a:t> – 2-3 </a:t>
            </a:r>
            <a:r>
              <a:rPr lang="pl-PL" dirty="0" err="1"/>
              <a:t>strategies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splitter</a:t>
            </a:r>
            <a:r>
              <a:rPr lang="pl-PL" dirty="0"/>
              <a:t> – n </a:t>
            </a:r>
            <a:r>
              <a:rPr lang="pl-PL" dirty="0" err="1"/>
              <a:t>splitters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n </a:t>
            </a:r>
            <a:r>
              <a:rPr lang="pl-PL" dirty="0" err="1"/>
              <a:t>scorings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5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931AD-06C4-F484-E33F-B809A16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6: Publisher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090C7-1B8C-7C93-AC6E-001F67E4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Executor</a:t>
            </a:r>
            <a:r>
              <a:rPr lang="pl-PL" dirty="0"/>
              <a:t> [10.02.2024]</a:t>
            </a:r>
          </a:p>
          <a:p>
            <a:pPr marL="457200" indent="-457200">
              <a:buAutoNum type="arabicPeriod"/>
            </a:pPr>
            <a:r>
              <a:rPr lang="pl-PL" dirty="0"/>
              <a:t>Map </a:t>
            </a:r>
            <a:r>
              <a:rPr lang="pl-PL" dirty="0" err="1"/>
              <a:t>builder</a:t>
            </a:r>
            <a:r>
              <a:rPr lang="pl-PL" dirty="0"/>
              <a:t> [10.02/2024]</a:t>
            </a:r>
          </a:p>
        </p:txBody>
      </p:sp>
    </p:spTree>
    <p:extLst>
      <p:ext uri="{BB962C8B-B14F-4D97-AF65-F5344CB8AC3E}">
        <p14:creationId xmlns:p14="http://schemas.microsoft.com/office/powerpoint/2010/main" val="68990677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195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Bachelor thesis system design</vt:lpstr>
      <vt:lpstr>Step 1: ETL Pipeline</vt:lpstr>
      <vt:lpstr>Standardized wide-long format</vt:lpstr>
      <vt:lpstr>Step 2: Data Preparation</vt:lpstr>
      <vt:lpstr>Step 3: Model Training</vt:lpstr>
      <vt:lpstr>Step 4: Model Evaluation</vt:lpstr>
      <vt:lpstr>Step 5: Tuner</vt:lpstr>
      <vt:lpstr>Forecaster’s tuner</vt:lpstr>
      <vt:lpstr>Step 6: Publisher</vt:lpstr>
      <vt:lpstr>Writing – [11.02 – 21.02]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thesis system design</dc:title>
  <dc:creator>Adam Lewiński</dc:creator>
  <cp:lastModifiedBy>Adam Lewiński</cp:lastModifiedBy>
  <cp:revision>13</cp:revision>
  <dcterms:created xsi:type="dcterms:W3CDTF">2024-01-22T20:24:06Z</dcterms:created>
  <dcterms:modified xsi:type="dcterms:W3CDTF">2024-01-23T23:13:53Z</dcterms:modified>
</cp:coreProperties>
</file>