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7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98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55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8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9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2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62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1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6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9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5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13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1FBAA32-A972-4299-98FA-631C80F4D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95715"/>
            <a:ext cx="6095999" cy="45622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7E4C40E-9D7C-BBAE-2BBC-63C6D40B6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655" y="2687996"/>
            <a:ext cx="5882184" cy="3662545"/>
          </a:xfrm>
        </p:spPr>
        <p:txBody>
          <a:bodyPr anchor="ctr">
            <a:normAutofit/>
          </a:bodyPr>
          <a:lstStyle/>
          <a:p>
            <a:r>
              <a:rPr lang="pl-PL" dirty="0" err="1"/>
              <a:t>Bachelor</a:t>
            </a:r>
            <a:r>
              <a:rPr lang="pl-PL" dirty="0"/>
              <a:t> </a:t>
            </a:r>
            <a:r>
              <a:rPr lang="pl-PL" dirty="0" err="1"/>
              <a:t>thesis</a:t>
            </a:r>
            <a:br>
              <a:rPr lang="pl-PL" dirty="0"/>
            </a:br>
            <a:r>
              <a:rPr lang="pl-PL" dirty="0"/>
              <a:t>system design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F7A100E-5E07-12C8-50F2-D9E8F18D8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82" y="331645"/>
            <a:ext cx="10677277" cy="1638260"/>
          </a:xfrm>
        </p:spPr>
        <p:txBody>
          <a:bodyPr anchor="ctr">
            <a:normAutofit/>
          </a:bodyPr>
          <a:lstStyle/>
          <a:p>
            <a:r>
              <a:rPr lang="pl-PL" dirty="0"/>
              <a:t>Autor</a:t>
            </a:r>
          </a:p>
          <a:p>
            <a:r>
              <a:rPr lang="pl-PL" dirty="0"/>
              <a:t>Adam Lewiński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BEBFDA-BA70-2A03-6F64-250FFE59EC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49"/>
          <a:stretch/>
        </p:blipFill>
        <p:spPr>
          <a:xfrm>
            <a:off x="6095999" y="2295715"/>
            <a:ext cx="6096001" cy="456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97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7A4E35-81F4-8E20-D9D9-D9AA8E85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Writing</a:t>
            </a:r>
            <a:r>
              <a:rPr lang="pl-PL" dirty="0"/>
              <a:t> – [11.02 – 21.02]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BB795AF-F727-1000-8EA0-261DE32D0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2105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71E5C2-C375-0853-9FE9-0BB12FF8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3"/>
                </a:solidFill>
              </a:rPr>
              <a:t>Step 1: ETL </a:t>
            </a:r>
            <a:r>
              <a:rPr lang="pl-PL" dirty="0" err="1">
                <a:solidFill>
                  <a:schemeClr val="accent3"/>
                </a:solidFill>
              </a:rPr>
              <a:t>Pipeline</a:t>
            </a:r>
            <a:endParaRPr lang="pl-PL" dirty="0">
              <a:solidFill>
                <a:schemeClr val="accent3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627234F-F1FE-3328-AD9E-87479224B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pl-PL" dirty="0" err="1">
                <a:solidFill>
                  <a:schemeClr val="accent4"/>
                </a:solidFill>
              </a:rPr>
              <a:t>Download</a:t>
            </a:r>
            <a:r>
              <a:rPr lang="pl-PL" dirty="0">
                <a:solidFill>
                  <a:schemeClr val="accent4"/>
                </a:solidFill>
              </a:rPr>
              <a:t> data [E]</a:t>
            </a:r>
          </a:p>
          <a:p>
            <a:pPr marL="457200" indent="-457200">
              <a:buAutoNum type="arabicPeriod"/>
            </a:pPr>
            <a:r>
              <a:rPr lang="pl-PL" dirty="0" err="1">
                <a:solidFill>
                  <a:schemeClr val="accent4"/>
                </a:solidFill>
              </a:rPr>
              <a:t>Extract</a:t>
            </a:r>
            <a:r>
              <a:rPr lang="pl-PL" dirty="0">
                <a:solidFill>
                  <a:schemeClr val="accent4"/>
                </a:solidFill>
              </a:rPr>
              <a:t> data [E]</a:t>
            </a:r>
          </a:p>
          <a:p>
            <a:pPr marL="457200" indent="-457200">
              <a:buAutoNum type="arabicPeriod"/>
            </a:pPr>
            <a:r>
              <a:rPr lang="pl-PL" dirty="0" err="1">
                <a:solidFill>
                  <a:schemeClr val="accent3"/>
                </a:solidFill>
              </a:rPr>
              <a:t>Create</a:t>
            </a:r>
            <a:r>
              <a:rPr lang="pl-PL" dirty="0">
                <a:solidFill>
                  <a:schemeClr val="accent3"/>
                </a:solidFill>
              </a:rPr>
              <a:t> </a:t>
            </a:r>
            <a:r>
              <a:rPr lang="pl-PL" dirty="0" err="1">
                <a:solidFill>
                  <a:schemeClr val="accent3"/>
                </a:solidFill>
              </a:rPr>
              <a:t>standardized</a:t>
            </a:r>
            <a:r>
              <a:rPr lang="pl-PL" dirty="0">
                <a:solidFill>
                  <a:schemeClr val="accent3"/>
                </a:solidFill>
              </a:rPr>
              <a:t> </a:t>
            </a:r>
            <a:r>
              <a:rPr lang="pl-PL" dirty="0" err="1">
                <a:solidFill>
                  <a:schemeClr val="accent3"/>
                </a:solidFill>
              </a:rPr>
              <a:t>wide-long</a:t>
            </a:r>
            <a:r>
              <a:rPr lang="pl-PL" dirty="0">
                <a:solidFill>
                  <a:schemeClr val="accent3"/>
                </a:solidFill>
              </a:rPr>
              <a:t> format [T+L]</a:t>
            </a:r>
          </a:p>
          <a:p>
            <a:pPr marL="457200" indent="-457200">
              <a:buAutoNum type="arabicPeriod"/>
            </a:pPr>
            <a:endParaRPr lang="pl-PL" dirty="0"/>
          </a:p>
          <a:p>
            <a:r>
              <a:rPr lang="pl-PL" dirty="0"/>
              <a:t>End of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phase</a:t>
            </a:r>
            <a:r>
              <a:rPr lang="pl-PL" dirty="0"/>
              <a:t>: 24.01.2024</a:t>
            </a:r>
          </a:p>
        </p:txBody>
      </p:sp>
    </p:spTree>
    <p:extLst>
      <p:ext uri="{BB962C8B-B14F-4D97-AF65-F5344CB8AC3E}">
        <p14:creationId xmlns:p14="http://schemas.microsoft.com/office/powerpoint/2010/main" val="202828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011DE8-0143-CDF8-E74B-C1AAFA0E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Standardized</a:t>
            </a:r>
            <a:r>
              <a:rPr lang="pl-PL" dirty="0"/>
              <a:t> </a:t>
            </a:r>
            <a:r>
              <a:rPr lang="pl-PL" dirty="0" err="1"/>
              <a:t>wide-long</a:t>
            </a:r>
            <a:r>
              <a:rPr lang="pl-PL" dirty="0"/>
              <a:t> format</a:t>
            </a:r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03E6F19D-7420-D06D-E5D8-DBE34C1E99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114233"/>
              </p:ext>
            </p:extLst>
          </p:nvPr>
        </p:nvGraphicFramePr>
        <p:xfrm>
          <a:off x="484188" y="2576513"/>
          <a:ext cx="10869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671">
                  <a:extLst>
                    <a:ext uri="{9D8B030D-6E8A-4147-A177-3AD203B41FA5}">
                      <a16:colId xmlns:a16="http://schemas.microsoft.com/office/drawing/2014/main" val="4055653262"/>
                    </a:ext>
                  </a:extLst>
                </a:gridCol>
                <a:gridCol w="1007076">
                  <a:extLst>
                    <a:ext uri="{9D8B030D-6E8A-4147-A177-3AD203B41FA5}">
                      <a16:colId xmlns:a16="http://schemas.microsoft.com/office/drawing/2014/main" val="3996397224"/>
                    </a:ext>
                  </a:extLst>
                </a:gridCol>
                <a:gridCol w="2644019">
                  <a:extLst>
                    <a:ext uri="{9D8B030D-6E8A-4147-A177-3AD203B41FA5}">
                      <a16:colId xmlns:a16="http://schemas.microsoft.com/office/drawing/2014/main" val="705641507"/>
                    </a:ext>
                  </a:extLst>
                </a:gridCol>
                <a:gridCol w="2173922">
                  <a:extLst>
                    <a:ext uri="{9D8B030D-6E8A-4147-A177-3AD203B41FA5}">
                      <a16:colId xmlns:a16="http://schemas.microsoft.com/office/drawing/2014/main" val="2652470111"/>
                    </a:ext>
                  </a:extLst>
                </a:gridCol>
                <a:gridCol w="2173922">
                  <a:extLst>
                    <a:ext uri="{9D8B030D-6E8A-4147-A177-3AD203B41FA5}">
                      <a16:colId xmlns:a16="http://schemas.microsoft.com/office/drawing/2014/main" val="2287412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DEPENDENT_VARIABLE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EXO_1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EXO_2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055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PM10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yyyy</a:t>
                      </a:r>
                      <a:r>
                        <a:rPr lang="pl-PL" dirty="0"/>
                        <a:t>-mm-</a:t>
                      </a:r>
                      <a:r>
                        <a:rPr lang="pl-PL" dirty="0" err="1"/>
                        <a:t>dd</a:t>
                      </a:r>
                      <a:r>
                        <a:rPr lang="pl-PL" dirty="0"/>
                        <a:t> 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320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PM2.5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6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PM1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95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PM10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956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74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9BEDD4-E901-3845-8FBC-D57E9BFDE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Step 2: Data </a:t>
            </a:r>
            <a:r>
              <a:rPr lang="pl-PL" dirty="0" err="1"/>
              <a:t>Preparation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D872FA1-2AE4-4F46-7A61-06571020B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VIF </a:t>
            </a:r>
            <a:r>
              <a:rPr lang="pl-PL" dirty="0" err="1"/>
              <a:t>Task</a:t>
            </a:r>
            <a:r>
              <a:rPr lang="pl-PL" dirty="0"/>
              <a:t> [NP]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Manual </a:t>
            </a:r>
            <a:r>
              <a:rPr lang="pl-PL" dirty="0" err="1"/>
              <a:t>Selection</a:t>
            </a:r>
            <a:r>
              <a:rPr lang="pl-PL" dirty="0"/>
              <a:t> [NP]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advanced</a:t>
            </a:r>
            <a:r>
              <a:rPr lang="pl-PL" dirty="0"/>
              <a:t> </a:t>
            </a:r>
            <a:r>
              <a:rPr lang="pl-PL" dirty="0" err="1"/>
              <a:t>feature</a:t>
            </a:r>
            <a:r>
              <a:rPr lang="pl-PL" dirty="0"/>
              <a:t> engineering </a:t>
            </a:r>
            <a:r>
              <a:rPr lang="pl-PL" dirty="0" err="1"/>
              <a:t>tasks</a:t>
            </a:r>
            <a:r>
              <a:rPr lang="pl-PL" dirty="0"/>
              <a:t> [NP]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0451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DE7BA0-62E8-B66D-3002-98801673F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Step 3: Model Training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DBCC65-276D-A9E4-A786-C1F5D17ED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pl-PL">
                <a:solidFill>
                  <a:schemeClr val="accent3"/>
                </a:solidFill>
              </a:rPr>
              <a:t>Forecasting</a:t>
            </a:r>
            <a:r>
              <a:rPr lang="pl-PL" dirty="0">
                <a:solidFill>
                  <a:schemeClr val="accent3"/>
                </a:solidFill>
              </a:rPr>
              <a:t> </a:t>
            </a:r>
            <a:r>
              <a:rPr lang="pl-PL" dirty="0" err="1">
                <a:solidFill>
                  <a:schemeClr val="accent3"/>
                </a:solidFill>
              </a:rPr>
              <a:t>Pipeline</a:t>
            </a:r>
            <a:r>
              <a:rPr lang="pl-PL" dirty="0">
                <a:solidFill>
                  <a:schemeClr val="accent3"/>
                </a:solidFill>
              </a:rPr>
              <a:t> [27.01.2024]</a:t>
            </a:r>
          </a:p>
          <a:p>
            <a:pPr marL="457200" indent="-457200">
              <a:buAutoNum type="arabicPeriod"/>
            </a:pPr>
            <a:r>
              <a:rPr lang="pl-PL" dirty="0"/>
              <a:t>Data postprocesor [27.01.2024]</a:t>
            </a:r>
          </a:p>
        </p:txBody>
      </p:sp>
    </p:spTree>
    <p:extLst>
      <p:ext uri="{BB962C8B-B14F-4D97-AF65-F5344CB8AC3E}">
        <p14:creationId xmlns:p14="http://schemas.microsoft.com/office/powerpoint/2010/main" val="39651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5141AE-3B18-3A89-437E-E3BA80C8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Step 4: Model Evaluation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AAE597D-9591-A0A9-48B8-2FE7F9309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Data </a:t>
            </a:r>
            <a:r>
              <a:rPr lang="pl-PL" dirty="0" err="1"/>
              <a:t>Evaluator</a:t>
            </a:r>
            <a:r>
              <a:rPr lang="pl-PL" dirty="0"/>
              <a:t> [28.01.2024]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Time </a:t>
            </a:r>
            <a:r>
              <a:rPr lang="pl-PL" dirty="0" err="1"/>
              <a:t>Evaluator</a:t>
            </a:r>
            <a:r>
              <a:rPr lang="pl-PL" dirty="0"/>
              <a:t> [28.01.2024]</a:t>
            </a:r>
          </a:p>
          <a:p>
            <a:pPr marL="457200" indent="-457200"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5643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E764A8-66A5-68A4-AB62-03DCB2252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Step 5: Tuner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00DFBF-62E4-C6C2-9B88-E7303E72D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err="1"/>
              <a:t>Forecaster’s</a:t>
            </a:r>
            <a:r>
              <a:rPr lang="pl-PL" dirty="0"/>
              <a:t> tuner [3.02.2024]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err="1"/>
              <a:t>Methodology</a:t>
            </a:r>
            <a:r>
              <a:rPr lang="pl-PL" dirty="0"/>
              <a:t> tuner [4.02.2024]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Data </a:t>
            </a:r>
            <a:r>
              <a:rPr lang="pl-PL" dirty="0" err="1"/>
              <a:t>preparation</a:t>
            </a:r>
            <a:r>
              <a:rPr lang="pl-PL" dirty="0"/>
              <a:t> tuner [NP]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High Level tuner </a:t>
            </a:r>
          </a:p>
          <a:p>
            <a:pPr marL="457200" indent="-457200"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77050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EDAB77-7DA9-A4F0-633D-E2EBD662E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Forecaster’s</a:t>
            </a:r>
            <a:r>
              <a:rPr lang="pl-PL" dirty="0"/>
              <a:t> tuner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46E53EA-E3E2-B1EB-B6C4-7FF0FC07F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base</a:t>
            </a:r>
            <a:r>
              <a:rPr lang="pl-PL" dirty="0"/>
              <a:t> of </a:t>
            </a:r>
            <a:r>
              <a:rPr lang="pl-PL" dirty="0" err="1"/>
              <a:t>models</a:t>
            </a:r>
            <a:r>
              <a:rPr lang="pl-PL" dirty="0"/>
              <a:t> – n </a:t>
            </a:r>
            <a:r>
              <a:rPr lang="pl-PL" dirty="0" err="1"/>
              <a:t>models</a:t>
            </a: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Select </a:t>
            </a:r>
            <a:r>
              <a:rPr lang="pl-PL" dirty="0" err="1"/>
              <a:t>strategy</a:t>
            </a:r>
            <a:r>
              <a:rPr lang="pl-PL" dirty="0"/>
              <a:t> – 2-3 </a:t>
            </a:r>
            <a:r>
              <a:rPr lang="pl-PL" dirty="0" err="1"/>
              <a:t>strategies</a:t>
            </a:r>
            <a:endParaRPr lang="pl-PL" dirty="0"/>
          </a:p>
          <a:p>
            <a:pPr marL="457200" indent="-457200">
              <a:buAutoNum type="arabicPeriod"/>
            </a:pP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Multiplex</a:t>
            </a:r>
            <a:r>
              <a:rPr lang="pl-PL" dirty="0"/>
              <a:t> – </a:t>
            </a:r>
            <a:r>
              <a:rPr lang="pl-PL" dirty="0" err="1"/>
              <a:t>select</a:t>
            </a:r>
            <a:r>
              <a:rPr lang="pl-PL" dirty="0"/>
              <a:t> </a:t>
            </a:r>
            <a:r>
              <a:rPr lang="pl-PL" dirty="0" err="1"/>
              <a:t>splitter</a:t>
            </a:r>
            <a:r>
              <a:rPr lang="pl-PL" dirty="0"/>
              <a:t> – n </a:t>
            </a:r>
            <a:r>
              <a:rPr lang="pl-PL" dirty="0" err="1"/>
              <a:t>splitters</a:t>
            </a:r>
            <a:endParaRPr lang="pl-PL" dirty="0"/>
          </a:p>
          <a:p>
            <a:pPr marL="457200" indent="-457200">
              <a:buAutoNum type="arabicPeriod"/>
            </a:pP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Multiplex</a:t>
            </a:r>
            <a:r>
              <a:rPr lang="pl-PL" dirty="0"/>
              <a:t> – </a:t>
            </a:r>
            <a:r>
              <a:rPr lang="pl-PL" dirty="0" err="1"/>
              <a:t>select</a:t>
            </a:r>
            <a:r>
              <a:rPr lang="pl-PL" dirty="0"/>
              <a:t> </a:t>
            </a:r>
            <a:r>
              <a:rPr lang="pl-PL" dirty="0" err="1"/>
              <a:t>scoring</a:t>
            </a:r>
            <a:r>
              <a:rPr lang="pl-PL" dirty="0"/>
              <a:t> – n </a:t>
            </a:r>
            <a:r>
              <a:rPr lang="pl-PL" dirty="0" err="1"/>
              <a:t>scorings</a:t>
            </a: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79560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D931AD-06C4-F484-E33F-B809A16F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Step 6: Publisher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93090C7-1B8C-7C93-AC6E-001F67E4D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pl-PL" dirty="0" err="1"/>
              <a:t>Pipeline</a:t>
            </a:r>
            <a:r>
              <a:rPr lang="pl-PL" dirty="0"/>
              <a:t> </a:t>
            </a:r>
            <a:r>
              <a:rPr lang="pl-PL" dirty="0" err="1"/>
              <a:t>Executor</a:t>
            </a:r>
            <a:r>
              <a:rPr lang="pl-PL" dirty="0"/>
              <a:t> [10.02.2024]</a:t>
            </a:r>
          </a:p>
          <a:p>
            <a:pPr marL="457200" indent="-457200">
              <a:buAutoNum type="arabicPeriod"/>
            </a:pPr>
            <a:r>
              <a:rPr lang="pl-PL" dirty="0"/>
              <a:t>Map </a:t>
            </a:r>
            <a:r>
              <a:rPr lang="pl-PL" dirty="0" err="1"/>
              <a:t>builder</a:t>
            </a:r>
            <a:r>
              <a:rPr lang="pl-PL" dirty="0"/>
              <a:t> [10.02/2024]</a:t>
            </a:r>
          </a:p>
        </p:txBody>
      </p:sp>
    </p:spTree>
    <p:extLst>
      <p:ext uri="{BB962C8B-B14F-4D97-AF65-F5344CB8AC3E}">
        <p14:creationId xmlns:p14="http://schemas.microsoft.com/office/powerpoint/2010/main" val="689906776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RegularSeedLeftStep">
      <a:dk1>
        <a:srgbClr val="000000"/>
      </a:dk1>
      <a:lt1>
        <a:srgbClr val="FFFFFF"/>
      </a:lt1>
      <a:dk2>
        <a:srgbClr val="28311C"/>
      </a:dk2>
      <a:lt2>
        <a:srgbClr val="F3F1F0"/>
      </a:lt2>
      <a:accent1>
        <a:srgbClr val="3FB0BB"/>
      </a:accent1>
      <a:accent2>
        <a:srgbClr val="31B58A"/>
      </a:accent2>
      <a:accent3>
        <a:srgbClr val="3DB65D"/>
      </a:accent3>
      <a:accent4>
        <a:srgbClr val="47B732"/>
      </a:accent4>
      <a:accent5>
        <a:srgbClr val="7DAE3B"/>
      </a:accent5>
      <a:accent6>
        <a:srgbClr val="A5A72D"/>
      </a:accent6>
      <a:hlink>
        <a:srgbClr val="C25449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188</Words>
  <Application>Microsoft Office PowerPoint</Application>
  <PresentationFormat>Panoramiczny</PresentationFormat>
  <Paragraphs>47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Bahnschrift</vt:lpstr>
      <vt:lpstr>MatrixVTI</vt:lpstr>
      <vt:lpstr>Bachelor thesis system design</vt:lpstr>
      <vt:lpstr>Step 1: ETL Pipeline</vt:lpstr>
      <vt:lpstr>Standardized wide-long format</vt:lpstr>
      <vt:lpstr>Step 2: Data Preparation</vt:lpstr>
      <vt:lpstr>Step 3: Model Training</vt:lpstr>
      <vt:lpstr>Step 4: Model Evaluation</vt:lpstr>
      <vt:lpstr>Step 5: Tuner</vt:lpstr>
      <vt:lpstr>Forecaster’s tuner</vt:lpstr>
      <vt:lpstr>Step 6: Publisher</vt:lpstr>
      <vt:lpstr>Writing – [11.02 – 21.02]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 thesis system design</dc:title>
  <dc:creator>Adam Lewiński</dc:creator>
  <cp:lastModifiedBy>Adam Lewiński</cp:lastModifiedBy>
  <cp:revision>12</cp:revision>
  <dcterms:created xsi:type="dcterms:W3CDTF">2024-01-22T20:24:06Z</dcterms:created>
  <dcterms:modified xsi:type="dcterms:W3CDTF">2024-01-23T22:59:15Z</dcterms:modified>
</cp:coreProperties>
</file>