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66" d="100"/>
          <a:sy n="66" d="100"/>
        </p:scale>
        <p:origin x="3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1D2D-CF0F-45EF-8355-4E6535D02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67D0A-0E40-410F-AD83-B0F6CB433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67B7-7998-41DF-82A1-52C956B5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1D25-79E7-4B30-8AEE-98C77E75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A19F-1CA8-4F01-A9A5-99A906F6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02E2-C73F-476F-AA61-81DA4C7F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55D84-6AD5-4A18-9023-6AA3892A5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32FA-0B39-4650-BFBE-239A6A93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A830-3E5C-4EA9-B6E1-D87AC9AD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E1A0-0BC3-47B7-877E-74C8E885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FB212-83DF-4648-80B9-293DBB5C1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0C88B-1820-4770-BD04-9C5841A15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C48D-C52E-4599-92DA-D3B19E84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9EB2-588B-4881-8755-05725925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C8A7-A435-4BBB-9441-9F2FAC0C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2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46FA-AD3F-4097-9463-A394436F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9EED-2297-4036-B48C-DA91F973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578A-340C-48E2-BAE5-0660E246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0C14-BBE4-4291-9E0A-95FB814D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68E1-CACE-4339-8435-73301A5F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C562-5349-4D2F-823E-436CC77D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01A1-90DC-4B8C-B7B3-79B66FA7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9224-0B21-452F-8331-BF612ABA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8A071-5ECB-4F2B-922D-6FE0B779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A8B2-AA1A-449D-9CEE-26D2D60B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7473-972C-4B6A-A335-D4104FDA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E158-CB54-41FF-9165-A1A62BA27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9F83E-71CE-4B57-B56D-BC232C6F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5AE67-2D48-46FC-9063-1D3CC1D0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8459-6D28-4D58-9C63-3F6D62B4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1FB84-A828-4C3C-8BC8-D71D472C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C1E1-AC00-4FE5-940A-43FB9505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F523-EB7A-4727-86F2-F2010EA1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5224-E573-4EAC-B8F6-9C87149CB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01874-BB82-401A-9F7B-5426578A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B206C-5799-48F4-9E38-721875BFE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9A021-C3B1-44DE-A2AB-B9A66FD7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71484-2A49-4B84-90F0-FD216228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1ECF0-78A8-4D67-8D56-CEB691FE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88A5-9C3D-47E9-B9B9-CD08EFC7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226C2-A7AA-4C5C-8BB7-134C7DD1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42036-5496-438A-BC4A-58CFE674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35FC6-3090-4AFC-B05D-097BDDE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B259A-F824-47A2-A78D-D8D3D989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29101-393A-490A-BF86-F3C008AF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9155-87DF-4C41-A027-C174235F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1687-23EB-4323-B867-900588DB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39C8-ACB5-4FBC-9FF8-3B997D0A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8829A-B822-435C-B2ED-1DB8A003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47635-F242-4805-973C-B76AEA2D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4959B-43EA-41D9-A0A6-699F6937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ED68-8F8A-4B40-9486-B74ADDFE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86B4-1A79-421C-AEE7-E726A11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0B7DB-FE6E-41F1-A21A-B88E9743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4A12-76EC-4B09-B895-0ACF9C19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406B6-1D8B-41DE-A1E9-E0D43958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4033-FE88-4881-AA69-2E3FA472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427ED-49D1-4ADC-9445-6F5E1DC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B8052-3A74-49A3-B652-C4004748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822C6-48F3-4C8F-9DA7-6D50FA9D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AD5A-D1E5-435A-845A-495B48C85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5E40-B8A3-4383-A02A-1D719CE1C61D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DC42-27F5-4274-81CC-3E304714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A2B3-1239-4288-94A9-4762B5077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3E8D-F2A0-4511-B0D8-4E734A03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547-C1C2-4ED9-B17A-DA88ADC3A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E-Learning Platform Database</a:t>
            </a:r>
            <a:br>
              <a:rPr lang="en-US" b="1" dirty="0"/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DECBE-BD04-4180-86EB-FF2972EA9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1879"/>
          </a:xfrm>
        </p:spPr>
        <p:txBody>
          <a:bodyPr>
            <a:noAutofit/>
          </a:bodyPr>
          <a:lstStyle/>
          <a:p>
            <a:r>
              <a:rPr lang="en-US" sz="4800" dirty="0"/>
              <a:t>by</a:t>
            </a:r>
          </a:p>
          <a:p>
            <a:r>
              <a:rPr lang="en-US" sz="4800" dirty="0"/>
              <a:t>Lewis Tanguhwar</a:t>
            </a:r>
          </a:p>
          <a:p>
            <a:r>
              <a:rPr lang="en-US" sz="4800" dirty="0"/>
              <a:t>Oct, 2025</a:t>
            </a:r>
          </a:p>
        </p:txBody>
      </p:sp>
    </p:spTree>
    <p:extLst>
      <p:ext uri="{BB962C8B-B14F-4D97-AF65-F5344CB8AC3E}">
        <p14:creationId xmlns:p14="http://schemas.microsoft.com/office/powerpoint/2010/main" val="340170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1328-12D4-4E01-AB29-76134D50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840"/>
            <a:ext cx="10515600" cy="1192848"/>
          </a:xfrm>
        </p:spPr>
        <p:txBody>
          <a:bodyPr>
            <a:noAutofit/>
          </a:bodyPr>
          <a:lstStyle/>
          <a:p>
            <a:br>
              <a:rPr lang="en-US" sz="6000" b="1" dirty="0"/>
            </a:br>
            <a:r>
              <a:rPr lang="en-US" sz="6000" b="1" dirty="0"/>
              <a:t>Project Objectives</a:t>
            </a:r>
            <a:br>
              <a:rPr lang="en-US" sz="6000" b="1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1725-8E1F-45D0-95DE-9033A3C6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b="1" dirty="0"/>
              <a:t>Objective:</a:t>
            </a:r>
            <a:r>
              <a:rPr lang="en-US" sz="3200" dirty="0"/>
              <a:t> To design, build, and optimize a robust database for a modern e-learning platform using MongoDB.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Key Focus Areas:</a:t>
            </a:r>
            <a:endParaRPr lang="en-US" sz="32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Data Modeling and Schema Design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Efficient Data Population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Advanced Queries and Aggregation for Analytics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Performance Optimization through Indexing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3200" dirty="0"/>
              <a:t>Data Validation and Error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0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F921-946F-4032-90BE-AF7134D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Schema Design &amp; Data Modeling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4ACC5C1-2CE8-42C4-B000-1B562C0FC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4160" y="2477800"/>
            <a:ext cx="128229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Collections: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Stores students &amp; instructors.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courses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Details on each course, including embedded lessons.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enrollments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Links students to courses, tracks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assignments &amp; submissions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Manages course work and grades.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28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071BED-7C24-4C47-BB7C-C34463C7F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035C-4D1E-4D7D-A0F8-63772332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Population &amp; Foundation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622C1C-60CC-4DE5-A06A-EB842FA48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1525"/>
            <a:ext cx="1092965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Methodology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a Python script with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PyMongo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programmatically insert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large volume of realistic, dummy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Points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 Users (15 students, 5 instructors)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 Courses with embedded lessons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15 Enrollments, 12 Assignments &amp; Submissions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353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035C-4D1E-4D7D-A0F8-63772332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Performance Optimization with Indexing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622C1C-60CC-4DE5-A06A-EB842FA48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568777"/>
            <a:ext cx="1118375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Without indexes, MongoDB performs a "collection scan,"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 is slow and inefficient.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Created indexes on frequently queried fields to enable faster lookups.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Showcase Results: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users.email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 Index):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Found users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90x+ faster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courses.title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category (Compound Index):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Found courses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90x+ faster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enrollments.student_id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course_id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(Compound Index):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Found enrollments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90x+ faster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8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035C-4D1E-4D7D-A0F8-63772332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Actionable Analytics with Aggregation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465A68-3FDC-4757-8142-0055B73422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1077096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Metrics: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Popular Courses: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Ranked courses by total enrollments.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Top-Performing Students: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Identified students with the highest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average assignment grades.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Completion Rates: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Calculated the percentage of students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completing each course.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These reports provides actionable data for marketing,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support, and content development teams.</a:t>
            </a:r>
          </a:p>
        </p:txBody>
      </p:sp>
    </p:spTree>
    <p:extLst>
      <p:ext uri="{BB962C8B-B14F-4D97-AF65-F5344CB8AC3E}">
        <p14:creationId xmlns:p14="http://schemas.microsoft.com/office/powerpoint/2010/main" val="46417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035C-4D1E-4D7D-A0F8-63772332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Data Validation &amp; Error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A19944-DD62-4EE6-9FE2-B3DFA15E7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2895" y="1488995"/>
            <a:ext cx="1025090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Unvalidated data can lead to corrupted and unreliable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Implemented robust Python-based validation rules.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Handling: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Required Fields: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Prevented insertions with missing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Types: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Rejected documents with incorrect data types (e.g., a string for a number).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Unique Constraints: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Handled and prevented duplicate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instructorEmail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entries using a unique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479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035C-4D1E-4D7D-A0F8-63772332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Conclusion &amp; Key Learnings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E6F004-7CAC-4377-A783-E3998B04A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015" y="1658024"/>
            <a:ext cx="1134818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project successfully demonstrates how MongoDB can be used to build a robust, scalable, and high-performing database for an e-learning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Learning: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good schema design with indexing and powerful analytics tools is essential for a successful data-driven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 Prospects: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an API to connect the database to a front-end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real-time analytics for live student engagement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235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E-Learning Platform Database </vt:lpstr>
      <vt:lpstr> Project Objectives </vt:lpstr>
      <vt:lpstr>Schema Design &amp; Data Modeling</vt:lpstr>
      <vt:lpstr>PowerPoint Presentation</vt:lpstr>
      <vt:lpstr>Data Population &amp; Foundation</vt:lpstr>
      <vt:lpstr>Performance Optimization with Indexing</vt:lpstr>
      <vt:lpstr>Actionable Analytics with Aggregation</vt:lpstr>
      <vt:lpstr>Data Validation &amp; Error Handling</vt:lpstr>
      <vt:lpstr>Conclusion &amp; 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Platform Database</dc:title>
  <dc:creator>Lewis Tanguhwar</dc:creator>
  <cp:lastModifiedBy>Lewis Tanguhwar</cp:lastModifiedBy>
  <cp:revision>7</cp:revision>
  <dcterms:created xsi:type="dcterms:W3CDTF">2025-10-05T18:39:58Z</dcterms:created>
  <dcterms:modified xsi:type="dcterms:W3CDTF">2025-10-05T19:37:57Z</dcterms:modified>
</cp:coreProperties>
</file>