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Lst>
  <p:sldSz cy="5143500" cx="9144000"/>
  <p:notesSz cx="6858000" cy="9144000"/>
  <p:embeddedFontLst>
    <p:embeddedFont>
      <p:font typeface="Proxima Nova"/>
      <p:regular r:id="rId8"/>
      <p:bold r:id="rId9"/>
      <p:italic r:id="rId10"/>
      <p:boldItalic r:id="rId11"/>
    </p:embeddedFont>
    <p:embeddedFont>
      <p:font typeface="Alfa Slab One"/>
      <p:regular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ProximaNova-boldItalic.fntdata"/><Relationship Id="rId10" Type="http://schemas.openxmlformats.org/officeDocument/2006/relationships/font" Target="fonts/ProximaNova-italic.fntdata"/><Relationship Id="rId12" Type="http://schemas.openxmlformats.org/officeDocument/2006/relationships/font" Target="fonts/AlfaSlabOne-regular.fntdata"/><Relationship Id="rId9" Type="http://schemas.openxmlformats.org/officeDocument/2006/relationships/font" Target="fonts/ProximaNova-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font" Target="fonts/ProximaNov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4278300" y="2751162"/>
            <a:ext cx="587400" cy="0"/>
          </a:xfrm>
          <a:prstGeom prst="straightConnector1">
            <a:avLst/>
          </a:prstGeom>
          <a:noFill/>
          <a:ln cap="flat" cmpd="sng" w="76200">
            <a:solidFill>
              <a:schemeClr val="dk1"/>
            </a:solidFill>
            <a:prstDash val="solid"/>
            <a:round/>
            <a:headEnd len="med" w="med" type="none"/>
            <a:tailEnd len="med" w="med" type="none"/>
          </a:ln>
        </p:spPr>
      </p:cxnSp>
      <p:sp>
        <p:nvSpPr>
          <p:cNvPr id="11" name="Shape 11"/>
          <p:cNvSpPr txBox="1"/>
          <p:nvPr>
            <p:ph type="ctrTitle"/>
          </p:nvPr>
        </p:nvSpPr>
        <p:spPr>
          <a:xfrm>
            <a:off x="311700" y="595975"/>
            <a:ext cx="8520600" cy="19578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2" name="Shape 12"/>
          <p:cNvSpPr txBox="1"/>
          <p:nvPr>
            <p:ph idx="1" type="subTitle"/>
          </p:nvPr>
        </p:nvSpPr>
        <p:spPr>
          <a:xfrm>
            <a:off x="311700" y="3165823"/>
            <a:ext cx="8520600" cy="733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600" cy="1980000"/>
          </a:xfrm>
          <a:prstGeom prst="rect">
            <a:avLst/>
          </a:prstGeom>
        </p:spPr>
        <p:txBody>
          <a:bodyPr anchorCtr="0" anchor="ctr" bIns="91425" lIns="91425" rIns="91425" tIns="91425"/>
          <a:lstStyle>
            <a:lvl1pPr lvl="0" algn="ctr">
              <a:spcBef>
                <a:spcPts val="0"/>
              </a:spcBef>
              <a:buClr>
                <a:schemeClr val="dk1"/>
              </a:buClr>
              <a:buSzPct val="100000"/>
              <a:defRPr sz="11000">
                <a:solidFill>
                  <a:schemeClr val="dk1"/>
                </a:solidFill>
              </a:defRPr>
            </a:lvl1pPr>
            <a:lvl2pPr lvl="1" algn="ctr">
              <a:spcBef>
                <a:spcPts val="0"/>
              </a:spcBef>
              <a:buClr>
                <a:schemeClr val="dk1"/>
              </a:buClr>
              <a:buSzPct val="100000"/>
              <a:defRPr sz="11000">
                <a:solidFill>
                  <a:schemeClr val="dk1"/>
                </a:solidFill>
              </a:defRPr>
            </a:lvl2pPr>
            <a:lvl3pPr lvl="2" algn="ctr">
              <a:spcBef>
                <a:spcPts val="0"/>
              </a:spcBef>
              <a:buClr>
                <a:schemeClr val="dk1"/>
              </a:buClr>
              <a:buSzPct val="100000"/>
              <a:defRPr sz="11000">
                <a:solidFill>
                  <a:schemeClr val="dk1"/>
                </a:solidFill>
              </a:defRPr>
            </a:lvl3pPr>
            <a:lvl4pPr lvl="3" algn="ctr">
              <a:spcBef>
                <a:spcPts val="0"/>
              </a:spcBef>
              <a:buClr>
                <a:schemeClr val="dk1"/>
              </a:buClr>
              <a:buSzPct val="100000"/>
              <a:defRPr sz="11000">
                <a:solidFill>
                  <a:schemeClr val="dk1"/>
                </a:solidFill>
              </a:defRPr>
            </a:lvl4pPr>
            <a:lvl5pPr lvl="4" algn="ctr">
              <a:spcBef>
                <a:spcPts val="0"/>
              </a:spcBef>
              <a:buClr>
                <a:schemeClr val="dk1"/>
              </a:buClr>
              <a:buSzPct val="100000"/>
              <a:defRPr sz="11000">
                <a:solidFill>
                  <a:schemeClr val="dk1"/>
                </a:solidFill>
              </a:defRPr>
            </a:lvl5pPr>
            <a:lvl6pPr lvl="5" algn="ctr">
              <a:spcBef>
                <a:spcPts val="0"/>
              </a:spcBef>
              <a:buClr>
                <a:schemeClr val="dk1"/>
              </a:buClr>
              <a:buSzPct val="100000"/>
              <a:defRPr sz="11000">
                <a:solidFill>
                  <a:schemeClr val="dk1"/>
                </a:solidFill>
              </a:defRPr>
            </a:lvl6pPr>
            <a:lvl7pPr lvl="6" algn="ctr">
              <a:spcBef>
                <a:spcPts val="0"/>
              </a:spcBef>
              <a:buClr>
                <a:schemeClr val="dk1"/>
              </a:buClr>
              <a:buSzPct val="100000"/>
              <a:defRPr sz="11000">
                <a:solidFill>
                  <a:schemeClr val="dk1"/>
                </a:solidFill>
              </a:defRPr>
            </a:lvl7pPr>
            <a:lvl8pPr lvl="7" algn="ctr">
              <a:spcBef>
                <a:spcPts val="0"/>
              </a:spcBef>
              <a:buClr>
                <a:schemeClr val="dk1"/>
              </a:buClr>
              <a:buSzPct val="100000"/>
              <a:defRPr sz="11000">
                <a:solidFill>
                  <a:schemeClr val="dk1"/>
                </a:solidFill>
              </a:defRPr>
            </a:lvl8pPr>
            <a:lvl9pPr lvl="8" algn="ctr">
              <a:spcBef>
                <a:spcPts val="0"/>
              </a:spcBef>
              <a:buClr>
                <a:schemeClr val="dk1"/>
              </a:buClr>
              <a:buSzPct val="100000"/>
              <a:defRPr sz="11000">
                <a:solidFill>
                  <a:schemeClr val="dk1"/>
                </a:solidFill>
              </a:defRPr>
            </a:lvl9pPr>
          </a:lstStyle>
          <a:p/>
        </p:txBody>
      </p:sp>
      <p:sp>
        <p:nvSpPr>
          <p:cNvPr id="48" name="Shape 48"/>
          <p:cNvSpPr txBox="1"/>
          <p:nvPr>
            <p:ph idx="1" type="body"/>
          </p:nvPr>
        </p:nvSpPr>
        <p:spPr>
          <a:xfrm>
            <a:off x="311700" y="32242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400" cy="2445900"/>
          </a:xfrm>
          <a:prstGeom prst="rect">
            <a:avLst/>
          </a:prstGeom>
        </p:spPr>
        <p:txBody>
          <a:bodyPr anchorCtr="0" anchor="b" bIns="91425" lIns="91425" rIns="91425" tIns="91425"/>
          <a:lstStyle>
            <a:lvl1pPr lvl="0">
              <a:spcBef>
                <a:spcPts val="0"/>
              </a:spcBef>
              <a:buClr>
                <a:schemeClr val="lt1"/>
              </a:buClr>
              <a:buSzPct val="100000"/>
              <a:defRPr sz="6800">
                <a:solidFill>
                  <a:schemeClr val="lt1"/>
                </a:solidFill>
              </a:defRPr>
            </a:lvl1pPr>
            <a:lvl2pPr lvl="1">
              <a:spcBef>
                <a:spcPts val="0"/>
              </a:spcBef>
              <a:buClr>
                <a:schemeClr val="lt1"/>
              </a:buClr>
              <a:buSzPct val="100000"/>
              <a:defRPr sz="6800">
                <a:solidFill>
                  <a:schemeClr val="lt1"/>
                </a:solidFill>
              </a:defRPr>
            </a:lvl2pPr>
            <a:lvl3pPr lvl="2">
              <a:spcBef>
                <a:spcPts val="0"/>
              </a:spcBef>
              <a:buClr>
                <a:schemeClr val="lt1"/>
              </a:buClr>
              <a:buSzPct val="100000"/>
              <a:defRPr sz="6800">
                <a:solidFill>
                  <a:schemeClr val="lt1"/>
                </a:solidFill>
              </a:defRPr>
            </a:lvl3pPr>
            <a:lvl4pPr lvl="3">
              <a:spcBef>
                <a:spcPts val="0"/>
              </a:spcBef>
              <a:buClr>
                <a:schemeClr val="lt1"/>
              </a:buClr>
              <a:buSzPct val="100000"/>
              <a:defRPr sz="6800">
                <a:solidFill>
                  <a:schemeClr val="lt1"/>
                </a:solidFill>
              </a:defRPr>
            </a:lvl4pPr>
            <a:lvl5pPr lvl="4">
              <a:spcBef>
                <a:spcPts val="0"/>
              </a:spcBef>
              <a:buClr>
                <a:schemeClr val="lt1"/>
              </a:buClr>
              <a:buSzPct val="100000"/>
              <a:defRPr sz="6800">
                <a:solidFill>
                  <a:schemeClr val="lt1"/>
                </a:solidFill>
              </a:defRPr>
            </a:lvl5pPr>
            <a:lvl6pPr lvl="5">
              <a:spcBef>
                <a:spcPts val="0"/>
              </a:spcBef>
              <a:buClr>
                <a:schemeClr val="lt1"/>
              </a:buClr>
              <a:buSzPct val="100000"/>
              <a:defRPr sz="6800">
                <a:solidFill>
                  <a:schemeClr val="lt1"/>
                </a:solidFill>
              </a:defRPr>
            </a:lvl6pPr>
            <a:lvl7pPr lvl="6">
              <a:spcBef>
                <a:spcPts val="0"/>
              </a:spcBef>
              <a:buClr>
                <a:schemeClr val="lt1"/>
              </a:buClr>
              <a:buSzPct val="100000"/>
              <a:defRPr sz="6800">
                <a:solidFill>
                  <a:schemeClr val="lt1"/>
                </a:solidFill>
              </a:defRPr>
            </a:lvl7pPr>
            <a:lvl8pPr lvl="7">
              <a:spcBef>
                <a:spcPts val="0"/>
              </a:spcBef>
              <a:buClr>
                <a:schemeClr val="lt1"/>
              </a:buClr>
              <a:buSzPct val="100000"/>
              <a:defRPr sz="6800">
                <a:solidFill>
                  <a:schemeClr val="lt1"/>
                </a:solidFill>
              </a:defRPr>
            </a:lvl8pPr>
            <a:lvl9pPr lvl="8">
              <a:spcBef>
                <a:spcPts val="0"/>
              </a:spcBef>
              <a:buClr>
                <a:schemeClr val="lt1"/>
              </a:buClr>
              <a:buSzPct val="100000"/>
              <a:defRPr sz="6800">
                <a:solidFill>
                  <a:schemeClr val="lt1"/>
                </a:solidFill>
              </a:defRPr>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1" name="Shape 31"/>
          <p:cNvSpPr txBox="1"/>
          <p:nvPr>
            <p:ph idx="1" type="body"/>
          </p:nvPr>
        </p:nvSpPr>
        <p:spPr>
          <a:xfrm>
            <a:off x="311700" y="1490875"/>
            <a:ext cx="2808000" cy="30780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9" name="Shape 39"/>
          <p:cNvSpPr txBox="1"/>
          <p:nvPr>
            <p:ph type="title"/>
          </p:nvPr>
        </p:nvSpPr>
        <p:spPr>
          <a:xfrm>
            <a:off x="265500" y="1375599"/>
            <a:ext cx="4045200" cy="15519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0" name="Shape 40"/>
          <p:cNvSpPr txBox="1"/>
          <p:nvPr>
            <p:ph idx="1" type="subTitle"/>
          </p:nvPr>
        </p:nvSpPr>
        <p:spPr>
          <a:xfrm>
            <a:off x="265500" y="2981125"/>
            <a:ext cx="4045200" cy="1345499"/>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3"/>
              </a:buClr>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1pPr>
            <a:lvl2pPr lvl="1">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lvl="2">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lvl="3">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lvl="4">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lvl="5">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lvl="6">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lvl="7">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lvl="8">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Proxima Nova"/>
              <a:defRPr sz="1800">
                <a:solidFill>
                  <a:schemeClr val="dk2"/>
                </a:solidFill>
                <a:latin typeface="Proxima Nova"/>
                <a:ea typeface="Proxima Nova"/>
                <a:cs typeface="Proxima Nova"/>
                <a:sym typeface="Proxima Nova"/>
              </a:defRPr>
            </a:lvl1pPr>
            <a:lvl2pPr lvl="1">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2pPr>
            <a:lvl3pPr lvl="2">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3pPr>
            <a:lvl4pPr lvl="3">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4pPr>
            <a:lvl5pPr lvl="4">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5pPr>
            <a:lvl6pPr lvl="5">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6pPr>
            <a:lvl7pPr lvl="6">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7pPr>
            <a:lvl8pPr lvl="7">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8pPr>
            <a:lvl9pPr lvl="8">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1.png"/><Relationship Id="rId4" Type="http://schemas.openxmlformats.org/officeDocument/2006/relationships/image" Target="../media/image04.png"/><Relationship Id="rId5" Type="http://schemas.openxmlformats.org/officeDocument/2006/relationships/image" Target="../media/image05.png"/><Relationship Id="rId6" Type="http://schemas.openxmlformats.org/officeDocument/2006/relationships/image" Target="../media/image06.png"/><Relationship Id="rId7" Type="http://schemas.openxmlformats.org/officeDocument/2006/relationships/image" Target="../media/image00.png"/><Relationship Id="rId8" Type="http://schemas.openxmlformats.org/officeDocument/2006/relationships/image" Target="../media/image0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8.png"/><Relationship Id="rId4" Type="http://schemas.openxmlformats.org/officeDocument/2006/relationships/image" Target="../media/image07.png"/><Relationship Id="rId5" Type="http://schemas.openxmlformats.org/officeDocument/2006/relationships/image" Target="../media/image0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ctrTitle"/>
          </p:nvPr>
        </p:nvSpPr>
        <p:spPr>
          <a:xfrm>
            <a:off x="2466550" y="595975"/>
            <a:ext cx="6366000" cy="1957800"/>
          </a:xfrm>
          <a:prstGeom prst="rect">
            <a:avLst/>
          </a:prstGeom>
        </p:spPr>
        <p:txBody>
          <a:bodyPr anchorCtr="0" anchor="b" bIns="91425" lIns="91425" rIns="91425" tIns="91425">
            <a:noAutofit/>
          </a:bodyPr>
          <a:lstStyle/>
          <a:p>
            <a:pPr lvl="0">
              <a:spcBef>
                <a:spcPts val="0"/>
              </a:spcBef>
              <a:buNone/>
            </a:pPr>
            <a:r>
              <a:rPr lang="en"/>
              <a:t>End food waste - locally.</a:t>
            </a:r>
          </a:p>
        </p:txBody>
      </p:sp>
      <p:sp>
        <p:nvSpPr>
          <p:cNvPr id="57" name="Shape 57"/>
          <p:cNvSpPr txBox="1"/>
          <p:nvPr>
            <p:ph idx="1" type="subTitle"/>
          </p:nvPr>
        </p:nvSpPr>
        <p:spPr>
          <a:xfrm>
            <a:off x="311700" y="2682849"/>
            <a:ext cx="8520600" cy="2460600"/>
          </a:xfrm>
          <a:prstGeom prst="rect">
            <a:avLst/>
          </a:prstGeom>
        </p:spPr>
        <p:txBody>
          <a:bodyPr anchorCtr="0" anchor="t" bIns="91425" lIns="91425" rIns="91425" tIns="91425">
            <a:noAutofit/>
          </a:bodyPr>
          <a:lstStyle/>
          <a:p>
            <a:pPr lvl="0">
              <a:spcBef>
                <a:spcPts val="0"/>
              </a:spcBef>
              <a:buNone/>
            </a:pPr>
            <a:r>
              <a:rPr lang="en" sz="2200">
                <a:solidFill>
                  <a:srgbClr val="434343"/>
                </a:solidFill>
              </a:rPr>
              <a:t>40% of all food grown in America is wasted, while 1 in 7 Americans are food insecure. My Neighbor’s Kitchen tackles this problem of food waste on the scale of the local community. Instead of throwing out excess food, we want you to make it available for others around you, and instead of going hungry, we want you to leverage the resource you have just a few feet away - the kitchen next door. </a:t>
            </a:r>
          </a:p>
        </p:txBody>
      </p:sp>
      <p:pic>
        <p:nvPicPr>
          <p:cNvPr id="58" name="Shape 58"/>
          <p:cNvPicPr preferRelativeResize="0"/>
          <p:nvPr/>
        </p:nvPicPr>
        <p:blipFill>
          <a:blip r:embed="rId3">
            <a:alphaModFix/>
          </a:blip>
          <a:stretch>
            <a:fillRect/>
          </a:stretch>
        </p:blipFill>
        <p:spPr>
          <a:xfrm>
            <a:off x="0" y="187087"/>
            <a:ext cx="2775549" cy="2775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pic>
        <p:nvPicPr>
          <p:cNvPr id="63" name="Shape 63"/>
          <p:cNvPicPr preferRelativeResize="0"/>
          <p:nvPr/>
        </p:nvPicPr>
        <p:blipFill rotWithShape="1">
          <a:blip r:embed="rId3">
            <a:alphaModFix/>
          </a:blip>
          <a:srcRect b="0" l="0" r="32313" t="0"/>
          <a:stretch/>
        </p:blipFill>
        <p:spPr>
          <a:xfrm>
            <a:off x="7372574" y="286674"/>
            <a:ext cx="1206799" cy="1294775"/>
          </a:xfrm>
          <a:prstGeom prst="rect">
            <a:avLst/>
          </a:prstGeom>
          <a:noFill/>
          <a:ln>
            <a:noFill/>
          </a:ln>
        </p:spPr>
      </p:pic>
      <p:pic>
        <p:nvPicPr>
          <p:cNvPr id="64" name="Shape 64"/>
          <p:cNvPicPr preferRelativeResize="0"/>
          <p:nvPr/>
        </p:nvPicPr>
        <p:blipFill>
          <a:blip r:embed="rId4">
            <a:alphaModFix/>
          </a:blip>
          <a:stretch>
            <a:fillRect/>
          </a:stretch>
        </p:blipFill>
        <p:spPr>
          <a:xfrm>
            <a:off x="162325" y="1832725"/>
            <a:ext cx="1294775" cy="1294775"/>
          </a:xfrm>
          <a:prstGeom prst="rect">
            <a:avLst/>
          </a:prstGeom>
          <a:noFill/>
          <a:ln>
            <a:noFill/>
          </a:ln>
        </p:spPr>
      </p:pic>
      <p:pic>
        <p:nvPicPr>
          <p:cNvPr id="65" name="Shape 65"/>
          <p:cNvPicPr preferRelativeResize="0"/>
          <p:nvPr/>
        </p:nvPicPr>
        <p:blipFill rotWithShape="1">
          <a:blip r:embed="rId5">
            <a:alphaModFix/>
          </a:blip>
          <a:srcRect b="0" l="9092" r="18517" t="0"/>
          <a:stretch/>
        </p:blipFill>
        <p:spPr>
          <a:xfrm>
            <a:off x="7889437" y="2112275"/>
            <a:ext cx="1028700" cy="1007799"/>
          </a:xfrm>
          <a:prstGeom prst="rect">
            <a:avLst/>
          </a:prstGeom>
          <a:noFill/>
          <a:ln>
            <a:noFill/>
          </a:ln>
        </p:spPr>
      </p:pic>
      <p:pic>
        <p:nvPicPr>
          <p:cNvPr id="66" name="Shape 66"/>
          <p:cNvPicPr preferRelativeResize="0"/>
          <p:nvPr/>
        </p:nvPicPr>
        <p:blipFill>
          <a:blip r:embed="rId6">
            <a:alphaModFix/>
          </a:blip>
          <a:stretch>
            <a:fillRect/>
          </a:stretch>
        </p:blipFill>
        <p:spPr>
          <a:xfrm>
            <a:off x="350400" y="376276"/>
            <a:ext cx="1028699" cy="1012293"/>
          </a:xfrm>
          <a:prstGeom prst="rect">
            <a:avLst/>
          </a:prstGeom>
          <a:noFill/>
          <a:ln>
            <a:noFill/>
          </a:ln>
        </p:spPr>
      </p:pic>
      <p:pic>
        <p:nvPicPr>
          <p:cNvPr id="67" name="Shape 67"/>
          <p:cNvPicPr preferRelativeResize="0"/>
          <p:nvPr/>
        </p:nvPicPr>
        <p:blipFill>
          <a:blip r:embed="rId7">
            <a:alphaModFix/>
          </a:blip>
          <a:stretch>
            <a:fillRect/>
          </a:stretch>
        </p:blipFill>
        <p:spPr>
          <a:xfrm>
            <a:off x="295363" y="3685028"/>
            <a:ext cx="1028699" cy="1239022"/>
          </a:xfrm>
          <a:prstGeom prst="rect">
            <a:avLst/>
          </a:prstGeom>
          <a:noFill/>
          <a:ln>
            <a:noFill/>
          </a:ln>
        </p:spPr>
      </p:pic>
      <p:pic>
        <p:nvPicPr>
          <p:cNvPr id="68" name="Shape 68"/>
          <p:cNvPicPr preferRelativeResize="0"/>
          <p:nvPr/>
        </p:nvPicPr>
        <p:blipFill>
          <a:blip r:embed="rId8">
            <a:alphaModFix/>
          </a:blip>
          <a:stretch>
            <a:fillRect/>
          </a:stretch>
        </p:blipFill>
        <p:spPr>
          <a:xfrm>
            <a:off x="7756400" y="3797596"/>
            <a:ext cx="1294774" cy="1132927"/>
          </a:xfrm>
          <a:prstGeom prst="rect">
            <a:avLst/>
          </a:prstGeom>
          <a:noFill/>
          <a:ln>
            <a:noFill/>
          </a:ln>
        </p:spPr>
      </p:pic>
      <p:sp>
        <p:nvSpPr>
          <p:cNvPr id="69" name="Shape 69"/>
          <p:cNvSpPr/>
          <p:nvPr/>
        </p:nvSpPr>
        <p:spPr>
          <a:xfrm>
            <a:off x="1595675" y="92275"/>
            <a:ext cx="6125700" cy="1479600"/>
          </a:xfrm>
          <a:prstGeom prst="horizontalScroll">
            <a:avLst>
              <a:gd fmla="val 125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457200" rtl="0">
              <a:lnSpc>
                <a:spcPct val="115000"/>
              </a:lnSpc>
              <a:spcBef>
                <a:spcPts val="0"/>
              </a:spcBef>
              <a:buNone/>
            </a:pPr>
            <a:r>
              <a:rPr lang="en" sz="1500"/>
              <a:t>“Over the past few days, I realized I have so many extra groceries and leftover meals in the fridge. Now we’re going on a family trip for a week. I want to not waste all this excess food!”</a:t>
            </a:r>
          </a:p>
        </p:txBody>
      </p:sp>
      <p:sp>
        <p:nvSpPr>
          <p:cNvPr id="70" name="Shape 70"/>
          <p:cNvSpPr/>
          <p:nvPr/>
        </p:nvSpPr>
        <p:spPr>
          <a:xfrm>
            <a:off x="1551975" y="1571875"/>
            <a:ext cx="6125700" cy="1637700"/>
          </a:xfrm>
          <a:prstGeom prst="horizontalScroll">
            <a:avLst>
              <a:gd fmla="val 125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457200" rtl="0">
              <a:lnSpc>
                <a:spcPct val="115000"/>
              </a:lnSpc>
              <a:spcBef>
                <a:spcPts val="0"/>
              </a:spcBef>
              <a:buNone/>
            </a:pPr>
            <a:r>
              <a:rPr lang="en" sz="1500"/>
              <a:t>“I just got back from work and don’t want to cook! I literally want to make the least effort to grab food from around me </a:t>
            </a:r>
            <a:r>
              <a:rPr i="1" lang="en" sz="1500"/>
              <a:t>right now</a:t>
            </a:r>
            <a:r>
              <a:rPr lang="en" sz="1500"/>
              <a:t>!” Or… “I quickly need a few food supplies to make dinner for family.”</a:t>
            </a:r>
          </a:p>
        </p:txBody>
      </p:sp>
      <p:sp>
        <p:nvSpPr>
          <p:cNvPr id="71" name="Shape 71"/>
          <p:cNvSpPr/>
          <p:nvPr/>
        </p:nvSpPr>
        <p:spPr>
          <a:xfrm>
            <a:off x="1552075" y="2983200"/>
            <a:ext cx="6125700" cy="2160300"/>
          </a:xfrm>
          <a:prstGeom prst="horizontalScroll">
            <a:avLst>
              <a:gd fmla="val 125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457200" rtl="0">
              <a:lnSpc>
                <a:spcPct val="115000"/>
              </a:lnSpc>
              <a:spcBef>
                <a:spcPts val="0"/>
              </a:spcBef>
              <a:buNone/>
            </a:pPr>
            <a:r>
              <a:rPr lang="en" sz="1500"/>
              <a:t>I’m a retired citizen looking for a way to give back! I want to find something good I can do for my community. Or.. “I’m a high schooler who wants to volunteer but only have small chunks of time throughout the day - I want to find something meaningful to do right now!!</a:t>
            </a:r>
          </a:p>
        </p:txBody>
      </p:sp>
      <p:sp>
        <p:nvSpPr>
          <p:cNvPr id="72" name="Shape 72"/>
          <p:cNvSpPr txBox="1"/>
          <p:nvPr/>
        </p:nvSpPr>
        <p:spPr>
          <a:xfrm>
            <a:off x="1103300" y="183800"/>
            <a:ext cx="1028700" cy="432000"/>
          </a:xfrm>
          <a:prstGeom prst="rect">
            <a:avLst/>
          </a:prstGeom>
          <a:solidFill>
            <a:schemeClr val="dk1"/>
          </a:solidFill>
          <a:ln>
            <a:noFill/>
          </a:ln>
        </p:spPr>
        <p:txBody>
          <a:bodyPr anchorCtr="0" anchor="t" bIns="91425" lIns="91425" rIns="91425" tIns="91425">
            <a:noAutofit/>
          </a:bodyPr>
          <a:lstStyle/>
          <a:p>
            <a:pPr lvl="0" algn="ctr">
              <a:spcBef>
                <a:spcPts val="0"/>
              </a:spcBef>
              <a:buNone/>
            </a:pPr>
            <a:r>
              <a:rPr b="1" lang="en" sz="1800"/>
              <a:t>Simple</a:t>
            </a:r>
          </a:p>
        </p:txBody>
      </p:sp>
      <p:sp>
        <p:nvSpPr>
          <p:cNvPr id="73" name="Shape 73"/>
          <p:cNvSpPr txBox="1"/>
          <p:nvPr/>
        </p:nvSpPr>
        <p:spPr>
          <a:xfrm>
            <a:off x="1014200" y="1642225"/>
            <a:ext cx="1206900" cy="432000"/>
          </a:xfrm>
          <a:prstGeom prst="rect">
            <a:avLst/>
          </a:prstGeom>
          <a:solidFill>
            <a:schemeClr val="dk1"/>
          </a:solidFill>
          <a:ln>
            <a:noFill/>
          </a:ln>
        </p:spPr>
        <p:txBody>
          <a:bodyPr anchorCtr="0" anchor="t" bIns="91425" lIns="91425" rIns="91425" tIns="91425">
            <a:noAutofit/>
          </a:bodyPr>
          <a:lstStyle/>
          <a:p>
            <a:pPr lvl="0" rtl="0" algn="ctr">
              <a:spcBef>
                <a:spcPts val="0"/>
              </a:spcBef>
              <a:buNone/>
            </a:pPr>
            <a:r>
              <a:rPr b="1" lang="en" sz="1800"/>
              <a:t>Medium</a:t>
            </a:r>
          </a:p>
        </p:txBody>
      </p:sp>
      <p:sp>
        <p:nvSpPr>
          <p:cNvPr id="74" name="Shape 74"/>
          <p:cNvSpPr txBox="1"/>
          <p:nvPr/>
        </p:nvSpPr>
        <p:spPr>
          <a:xfrm>
            <a:off x="1067725" y="3231300"/>
            <a:ext cx="1206900" cy="432000"/>
          </a:xfrm>
          <a:prstGeom prst="rect">
            <a:avLst/>
          </a:prstGeom>
          <a:solidFill>
            <a:schemeClr val="dk1"/>
          </a:solidFill>
          <a:ln>
            <a:noFill/>
          </a:ln>
        </p:spPr>
        <p:txBody>
          <a:bodyPr anchorCtr="0" anchor="t" bIns="91425" lIns="91425" rIns="91425" tIns="91425">
            <a:noAutofit/>
          </a:bodyPr>
          <a:lstStyle/>
          <a:p>
            <a:pPr lvl="0" rtl="0" algn="ctr">
              <a:spcBef>
                <a:spcPts val="0"/>
              </a:spcBef>
              <a:buNone/>
            </a:pPr>
            <a:r>
              <a:rPr b="1" lang="en" sz="1800"/>
              <a:t>Complex</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pic>
        <p:nvPicPr>
          <p:cNvPr id="80" name="Shape 80"/>
          <p:cNvPicPr preferRelativeResize="0"/>
          <p:nvPr/>
        </p:nvPicPr>
        <p:blipFill rotWithShape="1">
          <a:blip r:embed="rId3">
            <a:alphaModFix/>
          </a:blip>
          <a:srcRect b="5758" l="0" r="15182" t="0"/>
          <a:stretch/>
        </p:blipFill>
        <p:spPr>
          <a:xfrm>
            <a:off x="678975" y="82650"/>
            <a:ext cx="3641599" cy="3032599"/>
          </a:xfrm>
          <a:prstGeom prst="rect">
            <a:avLst/>
          </a:prstGeom>
          <a:noFill/>
          <a:ln cap="flat" cmpd="sng" w="19050">
            <a:solidFill>
              <a:schemeClr val="dk2"/>
            </a:solidFill>
            <a:prstDash val="solid"/>
            <a:round/>
            <a:headEnd len="med" w="med" type="none"/>
            <a:tailEnd len="med" w="med" type="none"/>
          </a:ln>
        </p:spPr>
      </p:pic>
      <p:pic>
        <p:nvPicPr>
          <p:cNvPr id="81" name="Shape 81"/>
          <p:cNvPicPr preferRelativeResize="0"/>
          <p:nvPr/>
        </p:nvPicPr>
        <p:blipFill rotWithShape="1">
          <a:blip r:embed="rId4">
            <a:alphaModFix/>
          </a:blip>
          <a:srcRect b="14133" l="0" r="0" t="33579"/>
          <a:stretch/>
        </p:blipFill>
        <p:spPr>
          <a:xfrm>
            <a:off x="1609337" y="3152000"/>
            <a:ext cx="5925323" cy="1915299"/>
          </a:xfrm>
          <a:prstGeom prst="rect">
            <a:avLst/>
          </a:prstGeom>
          <a:noFill/>
          <a:ln cap="flat" cmpd="sng" w="28575">
            <a:solidFill>
              <a:schemeClr val="dk2"/>
            </a:solidFill>
            <a:prstDash val="solid"/>
            <a:round/>
            <a:headEnd len="med" w="med" type="none"/>
            <a:tailEnd len="med" w="med" type="none"/>
          </a:ln>
        </p:spPr>
      </p:pic>
      <p:pic>
        <p:nvPicPr>
          <p:cNvPr id="82" name="Shape 82"/>
          <p:cNvPicPr preferRelativeResize="0"/>
          <p:nvPr/>
        </p:nvPicPr>
        <p:blipFill rotWithShape="1">
          <a:blip r:embed="rId5">
            <a:alphaModFix/>
          </a:blip>
          <a:srcRect b="17095" l="4123" r="11037" t="0"/>
          <a:stretch/>
        </p:blipFill>
        <p:spPr>
          <a:xfrm>
            <a:off x="4527299" y="82650"/>
            <a:ext cx="4140895" cy="3032599"/>
          </a:xfrm>
          <a:prstGeom prst="rect">
            <a:avLst/>
          </a:prstGeom>
          <a:noFill/>
          <a:ln cap="flat" cmpd="sng" w="28575">
            <a:solidFill>
              <a:schemeClr val="dk2"/>
            </a:solidFill>
            <a:prstDash val="solid"/>
            <a:round/>
            <a:headEnd len="med" w="med" type="none"/>
            <a:tailEnd len="med" w="med" type="none"/>
          </a:ln>
        </p:spPr>
      </p:pic>
      <p:sp>
        <p:nvSpPr>
          <p:cNvPr id="83" name="Shape 83"/>
          <p:cNvSpPr txBox="1"/>
          <p:nvPr/>
        </p:nvSpPr>
        <p:spPr>
          <a:xfrm>
            <a:off x="0" y="0"/>
            <a:ext cx="1049400" cy="572700"/>
          </a:xfrm>
          <a:prstGeom prst="rect">
            <a:avLst/>
          </a:prstGeom>
          <a:solidFill>
            <a:srgbClr val="B7B7B7"/>
          </a:solidFill>
          <a:ln>
            <a:noFill/>
          </a:ln>
        </p:spPr>
        <p:txBody>
          <a:bodyPr anchorCtr="0" anchor="t" bIns="91425" lIns="91425" rIns="91425" tIns="91425">
            <a:noAutofit/>
          </a:bodyPr>
          <a:lstStyle/>
          <a:p>
            <a:pPr lvl="0">
              <a:spcBef>
                <a:spcPts val="0"/>
              </a:spcBef>
              <a:buNone/>
            </a:pPr>
            <a:r>
              <a:rPr lang="en" sz="2200"/>
              <a:t>Task 1</a:t>
            </a:r>
          </a:p>
        </p:txBody>
      </p:sp>
      <p:sp>
        <p:nvSpPr>
          <p:cNvPr id="84" name="Shape 84"/>
          <p:cNvSpPr txBox="1"/>
          <p:nvPr/>
        </p:nvSpPr>
        <p:spPr>
          <a:xfrm>
            <a:off x="8094600" y="0"/>
            <a:ext cx="1049400" cy="572700"/>
          </a:xfrm>
          <a:prstGeom prst="rect">
            <a:avLst/>
          </a:prstGeom>
          <a:solidFill>
            <a:srgbClr val="B7B7B7"/>
          </a:solidFill>
          <a:ln>
            <a:noFill/>
          </a:ln>
        </p:spPr>
        <p:txBody>
          <a:bodyPr anchorCtr="0" anchor="t" bIns="91425" lIns="91425" rIns="91425" tIns="91425">
            <a:noAutofit/>
          </a:bodyPr>
          <a:lstStyle/>
          <a:p>
            <a:pPr lvl="0" rtl="0">
              <a:spcBef>
                <a:spcPts val="0"/>
              </a:spcBef>
              <a:buNone/>
            </a:pPr>
            <a:r>
              <a:rPr lang="en" sz="2200"/>
              <a:t>Task 3</a:t>
            </a:r>
          </a:p>
        </p:txBody>
      </p:sp>
      <p:sp>
        <p:nvSpPr>
          <p:cNvPr id="85" name="Shape 85"/>
          <p:cNvSpPr txBox="1"/>
          <p:nvPr/>
        </p:nvSpPr>
        <p:spPr>
          <a:xfrm>
            <a:off x="2139950" y="3152000"/>
            <a:ext cx="1049400" cy="572700"/>
          </a:xfrm>
          <a:prstGeom prst="rect">
            <a:avLst/>
          </a:prstGeom>
          <a:solidFill>
            <a:srgbClr val="B7B7B7"/>
          </a:solidFill>
          <a:ln>
            <a:noFill/>
          </a:ln>
        </p:spPr>
        <p:txBody>
          <a:bodyPr anchorCtr="0" anchor="t" bIns="91425" lIns="91425" rIns="91425" tIns="91425">
            <a:noAutofit/>
          </a:bodyPr>
          <a:lstStyle/>
          <a:p>
            <a:pPr lvl="0" rtl="0">
              <a:spcBef>
                <a:spcPts val="0"/>
              </a:spcBef>
              <a:buNone/>
            </a:pPr>
            <a:r>
              <a:rPr lang="en" sz="2200"/>
              <a:t>Task 2</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