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EF4F-BF19-47D5-B586-1357E5FB2C11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3EA8-DF9E-47DC-A0A6-A1FF17472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24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EF4F-BF19-47D5-B586-1357E5FB2C11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3EA8-DF9E-47DC-A0A6-A1FF17472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76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EF4F-BF19-47D5-B586-1357E5FB2C11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3EA8-DF9E-47DC-A0A6-A1FF17472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44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EF4F-BF19-47D5-B586-1357E5FB2C11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3EA8-DF9E-47DC-A0A6-A1FF17472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3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EF4F-BF19-47D5-B586-1357E5FB2C11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3EA8-DF9E-47DC-A0A6-A1FF17472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15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EF4F-BF19-47D5-B586-1357E5FB2C11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3EA8-DF9E-47DC-A0A6-A1FF17472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91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EF4F-BF19-47D5-B586-1357E5FB2C11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3EA8-DF9E-47DC-A0A6-A1FF17472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30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EF4F-BF19-47D5-B586-1357E5FB2C11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3EA8-DF9E-47DC-A0A6-A1FF17472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69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EF4F-BF19-47D5-B586-1357E5FB2C11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3EA8-DF9E-47DC-A0A6-A1FF17472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02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EF4F-BF19-47D5-B586-1357E5FB2C11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3EA8-DF9E-47DC-A0A6-A1FF17472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7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EF4F-BF19-47D5-B586-1357E5FB2C11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3EA8-DF9E-47DC-A0A6-A1FF17472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16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2EF4F-BF19-47D5-B586-1357E5FB2C11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63EA8-DF9E-47DC-A0A6-A1FF17472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2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65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Lewin Xue</dc:creator>
  <cp:lastModifiedBy>Lewin Xue</cp:lastModifiedBy>
  <cp:revision>1</cp:revision>
  <dcterms:created xsi:type="dcterms:W3CDTF">2015-04-10T05:17:24Z</dcterms:created>
  <dcterms:modified xsi:type="dcterms:W3CDTF">2015-04-10T05:17:47Z</dcterms:modified>
</cp:coreProperties>
</file>