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A078D-EE76-C47F-63A3-2E4B2923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91899-4290-2BF7-D73A-8187B2D9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4779F-3C74-1220-D27B-AC7FD50D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97DAD-A32F-1884-359B-B4E81EC3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66BCF-7939-B5EB-448E-19DAC93B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95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98F4-C73C-A34E-C4D9-53D40487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0AF23D-34F2-17FE-19CA-DD7751EC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DF1F5-5841-A24B-612C-B85B7D8C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213AE-5A43-E325-2CEF-736BE092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70B93-70DC-34FD-D7FC-6EC50E68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71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108515-223B-5442-FAE2-DE7BA8290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4C2FF5-F3EC-4D54-4A38-19C3AE93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15002-B7A5-C83A-EBC3-76940792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0AC62-93EE-A2E1-A098-9071A8D8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9CCD33-DEF9-3097-BF0B-AB758EEE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29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3720C-AA7C-3973-41A7-E599DA7B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2E31B-1480-1395-692D-75C9816B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7EBE4-80B7-7673-0C87-1F75C005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49345-DBFA-206E-3D73-983C1669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8F7AB-9A0F-7154-5719-68813BFD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822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B516B-6A88-903E-172F-4DD3532D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6E6C9-68F9-29FB-92B6-E4823B8E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C786F-0956-C4C8-70B6-29B292CE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75A35-6A86-9E81-6826-A242C8F5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5C83E-BB20-F6C9-4B44-4786C6C6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683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ACC5-1749-C87A-8646-E66B8EA1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640EB-76E8-3485-0CC9-20DE42201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A11EB-AAAF-B4FB-D8A9-479E4DE1F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936203-A45D-144D-FEB2-255D8500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0A5976-F6D2-BD78-2BAB-CB31DE9A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8DD2E8-137C-7319-1199-270812A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667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D72C4-1876-65B8-0B64-97A78DCE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0A5445-54CF-8335-BFC5-D76CAA34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3D585C-890E-7F43-EEFE-F90E5C8D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5A9705-76A9-B4A5-0C4B-FD2383CF6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E9AFAD-AE75-BF2A-723B-A7773C430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D0179A-D2CD-77FB-7E28-0307154E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ED6744-C543-4B56-ECA9-B4E5F806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EBBED9-2206-8477-DAAD-F651DF7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78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485B-3AD2-5343-5180-2BA12D62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875701-E30E-0A27-802B-E46863DD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09B1B2-6532-AE24-5521-7FF146BB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52D546-ECA6-5212-3B21-A9726BF0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687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37907-BABC-676E-0962-A29B99D6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801740-9D19-3E0E-A745-A97E33E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3E0CD4-80B0-14EF-830A-B22FBB49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10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2419-00D1-DA25-4689-04A1CFC3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C5769-B0B4-4A12-3D2C-C65DAFD5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B6B8EE-BE35-9972-05C8-F0FCBA0B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50C5F-90E7-84B7-9739-A35E0C5A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075AF-5453-448E-6AEA-7EF434A7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D0576B-BA81-D022-F211-CD6C18D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94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D3CCA-64E2-FCF7-A0F2-A6988F9E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26A14-6B6A-C548-C022-E8A232759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597BB-6964-5BF6-E838-47EFFF844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8CD2A4-5459-13E8-0EB5-512014EE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607682-DA55-83F1-C276-5A729794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424857-ECB0-5D70-556C-103AC078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375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3769E1-BE2C-8435-DD43-A9ACAC8D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05870-1A72-2BAA-335D-DD19651F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C1A87-2ABF-CA1A-9484-3D170194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4137E-674D-4BAA-A8B9-D3BA5AAF3416}" type="datetimeFigureOut">
              <a:rPr lang="es-419" smtClean="0"/>
              <a:t>9/9/2025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17CB2-CB79-875E-4F02-1CD1EB67A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AB46E-409F-7707-777A-81F86F69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9B708-E101-4019-9AD3-7F8B0FDC08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441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5D9E11E-13C0-E791-6D71-80F47C152FF1}"/>
              </a:ext>
            </a:extLst>
          </p:cNvPr>
          <p:cNvSpPr/>
          <p:nvPr/>
        </p:nvSpPr>
        <p:spPr>
          <a:xfrm>
            <a:off x="779172" y="629455"/>
            <a:ext cx="1738648" cy="94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A3AF7EC3-C5BF-2934-C489-6D62049D4224}"/>
              </a:ext>
            </a:extLst>
          </p:cNvPr>
          <p:cNvSpPr/>
          <p:nvPr/>
        </p:nvSpPr>
        <p:spPr>
          <a:xfrm>
            <a:off x="779172" y="1902048"/>
            <a:ext cx="1738648" cy="170403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6C7B18-4BDF-8F77-43C5-E82B6BEB88B6}"/>
              </a:ext>
            </a:extLst>
          </p:cNvPr>
          <p:cNvSpPr/>
          <p:nvPr/>
        </p:nvSpPr>
        <p:spPr>
          <a:xfrm>
            <a:off x="779172" y="3938520"/>
            <a:ext cx="1738648" cy="1297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7F89DFD8-FB97-47B7-2722-22978BE70FDA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2517820" y="1099534"/>
            <a:ext cx="12700" cy="165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DFB634B-758A-8D4D-F55D-3BEF7D970B11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779172" y="1099533"/>
            <a:ext cx="12700" cy="16545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82F351-C6A5-E33A-F055-C588F2BF32A1}"/>
              </a:ext>
            </a:extLst>
          </p:cNvPr>
          <p:cNvSpPr/>
          <p:nvPr/>
        </p:nvSpPr>
        <p:spPr>
          <a:xfrm>
            <a:off x="931572" y="781855"/>
            <a:ext cx="1738648" cy="94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47D2EB-81A1-B09B-287C-A4FB9BBA46EC}"/>
              </a:ext>
            </a:extLst>
          </p:cNvPr>
          <p:cNvSpPr/>
          <p:nvPr/>
        </p:nvSpPr>
        <p:spPr>
          <a:xfrm>
            <a:off x="1083972" y="934255"/>
            <a:ext cx="1738648" cy="94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1113F90-209F-A8AC-E09C-20FF28A352DA}"/>
              </a:ext>
            </a:extLst>
          </p:cNvPr>
          <p:cNvSpPr/>
          <p:nvPr/>
        </p:nvSpPr>
        <p:spPr>
          <a:xfrm>
            <a:off x="1236372" y="1086655"/>
            <a:ext cx="1738648" cy="94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5BE5AC6-5DEA-8ECE-109A-A83AE87523CA}"/>
              </a:ext>
            </a:extLst>
          </p:cNvPr>
          <p:cNvSpPr/>
          <p:nvPr/>
        </p:nvSpPr>
        <p:spPr>
          <a:xfrm>
            <a:off x="1388772" y="1239055"/>
            <a:ext cx="1738648" cy="94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9F790B0-1BC4-936A-FB2B-AAFFF6C5D541}"/>
              </a:ext>
            </a:extLst>
          </p:cNvPr>
          <p:cNvSpPr/>
          <p:nvPr/>
        </p:nvSpPr>
        <p:spPr>
          <a:xfrm>
            <a:off x="1541172" y="1391455"/>
            <a:ext cx="1738648" cy="940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16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5E766-8AE0-DC2B-283E-9538A2B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5449A-CA7F-6CCD-2965-0B53CC04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547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</dc:creator>
  <cp:lastModifiedBy>ALUMNO</cp:lastModifiedBy>
  <cp:revision>2</cp:revision>
  <dcterms:created xsi:type="dcterms:W3CDTF">2025-09-09T15:23:21Z</dcterms:created>
  <dcterms:modified xsi:type="dcterms:W3CDTF">2025-09-09T15:37:03Z</dcterms:modified>
</cp:coreProperties>
</file>