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3323C-A844-B7C8-D08E-0714949B2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162AB3-4551-35F5-17E0-FD0F5FCDB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56679-7CA4-0FEB-138C-C18494F0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B09F1F-4F8C-01D8-EA76-A64485F3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B6715-6C72-F180-4DC8-0578E687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183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5FE8F-0742-DA7B-A24F-4C5C5C33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D19796-80B3-3C8F-938D-C8E297F24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CEA87-A82E-9D4C-5F7F-0BBB2355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A686C2-EF45-4DC5-89F0-3F459E54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3027E-B2B1-E845-3F97-223BE6D3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230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B6899B-88C9-BA5F-BB44-7450E58DDF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82E080-BBF8-F8DE-DD2B-0A05B2A43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05F30-D3FE-D4F2-8C6A-8E4CDB58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C88B9-DD74-CC95-B743-88268390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5BCB96-65B1-36AC-1BFD-D3085418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1011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A2C72-D9C6-3481-F9B2-10279A49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EE6B64-13DE-F53A-4AF8-A7AF493A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8A2A3A-8538-D507-17CE-4C165F82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ECC82-BCB9-D29F-D8FA-9583142A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74529A-5982-397F-5C40-F360CC5F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853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383E-2DDB-820F-838E-4067CD89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CB2EA-E593-574D-3D16-1C134A38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FFB11-D165-A679-BFC3-3E7864C3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C13CA-659C-83D4-A2D1-CCD2EE2F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A8FC83-EDDD-FA4E-6E5A-DBD3E000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536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DF1D1-3885-FF5E-C726-EEF9A762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8CE23B-808D-4169-18BF-B777F53E4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98D89D-1BBB-B983-14D5-8642B5395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2DAF9C-2125-7D77-F449-1872ADBB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3D581D-E835-C9A4-F963-F2FC348E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431A44-712B-45C8-11EA-935B3F44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9804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4AAE1-C2D8-28DA-C638-E94B7FC4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8FB759-DAD7-C28F-E419-E832985AB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538E4C-87C0-4D9A-EA9C-F8C874BB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A76632-1A3D-F67F-0B50-0DB0D0723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A1E133-8356-9FC5-F3DD-430295983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7130201-4509-3988-9EFE-96EE5A86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97766B-0725-4EEF-A4E7-64C7DB32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B28CF0-0475-153A-BF1A-09F4BB23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3619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C398D-7975-DD6D-CF8D-FEDEB44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936FD9-7754-8CF4-12E6-9B46F17F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66ADFAD-B353-D706-C709-087CDD6B0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B89D76-6ABE-9B6B-AE1E-09679858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7912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F720F3-1C71-A816-D2E9-1A5BC23D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5D592D-6D21-A6DC-959D-AEC3A496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2D4769-D408-7550-0F3F-33699380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1758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32024-D8EB-6A71-E8C3-8303873F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33054-A8F8-3E2E-4F06-3B38CD2B0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9F52B0-E4D1-DB31-B9B4-4D58501D6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D0DD19-D8CC-2DD8-2634-23063A78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617C8D-AF9E-7F6B-37C9-B2428825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EBB508-DE2D-3E86-3910-D43BC865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723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9C9F5-0DC0-ABC0-7E48-112A4734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3EDD50-7FDF-33B3-9670-7624EECA2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B990AC-5274-53F1-654E-E41CED764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007A8F-AF0F-B4F5-2F62-630313B0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175734-E4C8-B3C2-F2AB-24FC6D4E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4E8294-CD0C-85BB-6809-3D6F8991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265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8FB40A-BE7D-F9C5-43C6-E925E760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533133-C8D2-990A-6490-D47FE08B7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4B0542-908D-C1E8-64E1-3BD0311BA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52F24-E12E-467F-A306-AC76183FA69F}" type="datetimeFigureOut">
              <a:rPr lang="es-419" smtClean="0"/>
              <a:t>19/8/2025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CB8978-4AC8-1865-39D6-F9CC5A9A4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B91AF-9035-E6F5-4294-F038F49AD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5EB8A-7E6E-4965-B4FB-1F8FB1046EB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6845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08A12-9B57-5FDE-FDB4-609869DF5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LEE ABAJO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767DED-5E70-6701-C855-1BA38A427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LEE ARRIBA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522500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LEE ABAJO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</dc:creator>
  <cp:lastModifiedBy>ALUMNO</cp:lastModifiedBy>
  <cp:revision>1</cp:revision>
  <dcterms:created xsi:type="dcterms:W3CDTF">2025-08-19T14:10:19Z</dcterms:created>
  <dcterms:modified xsi:type="dcterms:W3CDTF">2025-08-19T14:10:38Z</dcterms:modified>
</cp:coreProperties>
</file>