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84" r:id="rId5"/>
    <p:sldId id="283" r:id="rId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73664" autoAdjust="0"/>
  </p:normalViewPr>
  <p:slideViewPr>
    <p:cSldViewPr snapToGrid="0">
      <p:cViewPr>
        <p:scale>
          <a:sx n="75" d="100"/>
          <a:sy n="75" d="100"/>
        </p:scale>
        <p:origin x="-183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300" y="453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2C03BC-AC2E-4FC3-BA9F-E73C98D39451}" type="datetime1">
              <a:rPr lang="en-US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8E15F4-DD20-469B-9D70-D713570406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0925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31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D4B0710C-B7E2-4675-AB88-D9F42E2DD8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600" kern="1200">
        <a:solidFill>
          <a:srgbClr val="000000"/>
        </a:solidFill>
        <a:latin typeface="Arial"/>
        <a:ea typeface="ＭＳ Ｐゴシック" charset="-128"/>
        <a:cs typeface="Arial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0585-3F69-4F24-BE16-A8907D6FCC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4B0710C-B7E2-4675-AB88-D9F42E2DD8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4B0710C-B7E2-4675-AB88-D9F42E2DD8A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4B0710C-B7E2-4675-AB88-D9F42E2DD8A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xfrm>
            <a:off x="8510337" y="6394450"/>
            <a:ext cx="633663" cy="463550"/>
          </a:xfrm>
          <a:ln/>
        </p:spPr>
        <p:txBody>
          <a:bodyPr/>
          <a:lstStyle>
            <a:lvl1pPr>
              <a:defRPr sz="1800"/>
            </a:lvl1pPr>
          </a:lstStyle>
          <a:p>
            <a:fld id="{13D562C4-F922-4F3D-A668-12EE49428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25413"/>
            <a:ext cx="2189163" cy="6194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5413"/>
            <a:ext cx="6416675" cy="6194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533D0-C68D-45D3-84DC-698D660FF7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956" y="685801"/>
            <a:ext cx="7208044" cy="27431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450431"/>
            <a:ext cx="7200900" cy="17859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71675" y="5250657"/>
            <a:ext cx="5965031" cy="913606"/>
          </a:xfrm>
        </p:spPr>
        <p:txBody>
          <a:bodyPr/>
          <a:lstStyle>
            <a:lvl2pPr marL="0" indent="0" algn="ctr">
              <a:defRPr sz="1800"/>
            </a:lvl2pPr>
          </a:lstStyle>
          <a:p>
            <a:pPr lvl="1"/>
            <a:r>
              <a:rPr lang="en-US" dirty="0" smtClean="0"/>
              <a:t>Author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02125" cy="4795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524000"/>
            <a:ext cx="4303713" cy="4795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25413"/>
            <a:ext cx="2189163" cy="6194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5413"/>
            <a:ext cx="6416675" cy="6194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3048000" y="5562600"/>
            <a:ext cx="4567238" cy="5794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09/24/10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30746-93F6-466B-90F0-6786C12DF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DA5E7-1BE9-4F2F-8697-9C01BFF99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02125" cy="4795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524000"/>
            <a:ext cx="4303713" cy="4795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30B75-4F98-4B12-866B-8B951EBFBE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3D385-C4E7-42C2-AB9C-37AF30515C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 txBox="1">
            <a:spLocks/>
          </p:cNvSpPr>
          <p:nvPr userDrawn="1"/>
        </p:nvSpPr>
        <p:spPr bwMode="auto">
          <a:xfrm>
            <a:off x="992981" y="127794"/>
            <a:ext cx="7386638" cy="118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2304965"/>
            <a:ext cx="9143999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2000" b="1" i="1" dirty="0" smtClean="0">
                <a:solidFill>
                  <a:schemeClr val="tx1"/>
                </a:solidFill>
              </a:rPr>
              <a:t>This research was performed under appointment to the  Rickover Fellowship Program in Nuclear Engineering sponsored by Naval Reactors Division of the 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2000" b="1" i="1" dirty="0" smtClean="0">
                <a:solidFill>
                  <a:schemeClr val="tx1"/>
                </a:solidFill>
              </a:rPr>
              <a:t>U.S. Department of Energy.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AE584-EEEC-4D5B-8C6D-F589B4F5B6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71937"/>
            <a:ext cx="9144000" cy="914400"/>
          </a:xfrm>
        </p:spPr>
        <p:txBody>
          <a:bodyPr/>
          <a:lstStyle>
            <a:lvl1pPr algn="ctr">
              <a:defRPr sz="2000" baseline="0"/>
            </a:lvl1pPr>
          </a:lstStyle>
          <a:p>
            <a:pPr lvl="0"/>
            <a:r>
              <a:rPr lang="en-US" dirty="0" smtClean="0"/>
              <a:t>Here is where I acknowledge people.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64348-5340-4960-8F94-236932982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C0869-13D0-4213-B309-E1DC23EDE0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67E8A-43A9-4950-85F5-64906074AA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2"/>
          <a:srcRect l="62247"/>
          <a:stretch>
            <a:fillRect/>
          </a:stretch>
        </p:blipFill>
        <p:spPr bwMode="auto">
          <a:xfrm>
            <a:off x="0" y="-28575"/>
            <a:ext cx="4000500" cy="688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2"/>
          <a:srcRect l="62247"/>
          <a:stretch>
            <a:fillRect/>
          </a:stretch>
        </p:blipFill>
        <p:spPr bwMode="auto">
          <a:xfrm>
            <a:off x="3505200" y="-28575"/>
            <a:ext cx="3467100" cy="688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2"/>
          <a:srcRect l="62247"/>
          <a:stretch>
            <a:fillRect/>
          </a:stretch>
        </p:blipFill>
        <p:spPr bwMode="auto">
          <a:xfrm>
            <a:off x="5334000" y="-28575"/>
            <a:ext cx="3467100" cy="688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/>
          <a:srcRect l="81308" t="73724" r="2437" b="4607"/>
          <a:stretch>
            <a:fillRect/>
          </a:stretch>
        </p:blipFill>
        <p:spPr bwMode="auto">
          <a:xfrm>
            <a:off x="-1588" y="176213"/>
            <a:ext cx="990601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5413"/>
            <a:ext cx="7386638" cy="118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758238" cy="479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5000" y="6477000"/>
            <a:ext cx="533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518358" y="6477000"/>
            <a:ext cx="625642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buSzPct val="100000"/>
              <a:defRPr sz="1800">
                <a:solidFill>
                  <a:srgbClr val="000000"/>
                </a:solidFill>
              </a:defRPr>
            </a:lvl1pPr>
          </a:lstStyle>
          <a:p>
            <a:fld id="{EF2D4E8C-0D27-47E2-804F-70BED3F602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5413"/>
            <a:ext cx="7386638" cy="118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758238" cy="479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89" r:id="rId4"/>
    <p:sldLayoutId id="2147483691" r:id="rId5"/>
    <p:sldLayoutId id="2147483692" r:id="rId6"/>
    <p:sldLayoutId id="2147483693" r:id="rId7"/>
    <p:sldLayoutId id="2147483694" r:id="rId8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Verdana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43100" y="1755445"/>
            <a:ext cx="7200900" cy="1785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Lewis John Lloyd, UW - </a:t>
            </a:r>
            <a:r>
              <a:rPr lang="en-US" sz="1800" dirty="0" smtClean="0"/>
              <a:t>Madison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 </a:t>
            </a:r>
            <a:fld id="{939EC44F-7BBE-41A2-94BD-20D0AFA616D6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 </a:t>
            </a:r>
            <a:fld id="{939EC44F-7BBE-41A2-94BD-20D0AFA616D6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4294967295"/>
          </p:nvPr>
        </p:nvSpPr>
        <p:spPr>
          <a:xfrm>
            <a:off x="0" y="6477000"/>
            <a:ext cx="1828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09/24/10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 would like to acknowledge: my advisor, Dr. Michael </a:t>
            </a:r>
            <a:r>
              <a:rPr lang="en-US" dirty="0" err="1" smtClean="0"/>
              <a:t>Corradini</a:t>
            </a:r>
            <a:r>
              <a:rPr lang="en-US" dirty="0" smtClean="0"/>
              <a:t>; my mentor, Dr. David Aumiller; and the COBRA development team for their help on this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Bitstream Vera Sans"/>
        <a:cs typeface="Bitstream Vera Sans"/>
      </a:majorFont>
      <a:minorFont>
        <a:latin typeface="Verdana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Bitstream Vera Sans"/>
        <a:cs typeface="Bitstream Vera Sans"/>
      </a:majorFont>
      <a:minorFont>
        <a:latin typeface="Verdana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  <a:txDef>
      <a:spPr bwMode="auto">
        <a:noFill/>
        <a:ln w="9525">
          <a:noFill/>
          <a:round/>
          <a:headEnd/>
          <a:tailEnd/>
        </a:ln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ts val="8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28328</TotalTime>
  <Words>50</Words>
  <Application>Microsoft Office PowerPoint</Application>
  <PresentationFormat>On-screen Show (4:3)</PresentationFormat>
  <Paragraphs>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White</vt:lpstr>
      <vt:lpstr>Red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NCOE Group Meeting</dc:title>
  <dc:creator>Paul Wilson</dc:creator>
  <cp:lastModifiedBy>llloyd</cp:lastModifiedBy>
  <cp:revision>480</cp:revision>
  <cp:lastPrinted>1601-01-01T00:00:00Z</cp:lastPrinted>
  <dcterms:created xsi:type="dcterms:W3CDTF">2011-11-09T20:08:38Z</dcterms:created>
  <dcterms:modified xsi:type="dcterms:W3CDTF">2012-11-29T03:19:07Z</dcterms:modified>
</cp:coreProperties>
</file>