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FB7C-9203-62F7-6AFA-8BB2D283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B003D-F455-CDAB-0DAC-A4681313B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9D99-558B-4C6A-14EC-CBE9EE72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5D6D7-8118-9D91-477D-02C7E6AB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5BCC-151F-21BF-2022-65C8C0F0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02FD-6254-C843-C287-3321F073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BDB03-59C0-9195-B4BE-E05FE3B5A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4D9A-F249-D12E-A4FA-D458067A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A2EB-5768-7C55-DC83-7BD957C2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48138-73EC-C658-5051-E4B9D35C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0D80D-53E8-2286-EF02-3C319E095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46F52-0D9C-576F-0A35-77DE3D57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225F1-CCC3-2765-6977-E80C543B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5343-4220-DA2E-8DD9-62D68BB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2316-B52D-F467-0D42-5F435178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1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D121-08F5-F78F-FEB1-AFDD83AA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BB72-7BDC-B139-83EC-4B230ABEE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E4837-0DF5-67CE-6B7D-1067302D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6CD2-62AC-E39F-DF69-9B08E462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523A-3A4D-1994-9D91-936B5E1D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84F9-90EB-E269-46DF-F74E9C70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AA90-AEF0-CC04-251D-5B1D236FE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F812-B692-34B5-2102-4BE3391F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04355-77D5-B896-6DAB-1C20D049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98702-29AE-A43F-3E13-21A816A2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7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1C07-9B0D-88D7-BB68-F5743061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9C22-A7EB-AEEA-1E11-B0C9CB378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D958E-5B95-5608-5FA5-C77D067B0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C8E65-A88B-2F0C-CDAF-C10CCB94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02FE-27A7-EEA9-46F1-17235B2A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DE2A-3196-A736-CF33-B1AC7E66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C4C-9B6A-52DD-F939-F9C3EA4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7C463-8687-905D-E3C4-A94C94675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2ED11-4ED5-480D-C74C-123187BEE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FCF4-7917-F772-DAE1-FB07643F8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177B8-D65D-2976-2EA7-9B478FD8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DFAFC-537E-9103-93AE-FB2A0EC7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09C08-FE5F-28F3-7CFF-77D4E3C9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26AD9-557D-2281-3280-7A2421E8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3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04B4-093F-8935-D9D8-E4E0E1C4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5BABE6-6AE4-6B7F-70DF-3C584E44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4034-0C0D-A096-3379-D5EDCF0D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6C792-C741-7BB2-D7B1-BDB8EFD1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4C481-365E-BC2F-576B-1C0D4759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84B61-F6C2-194C-569C-AC1E113C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7AE50-A97D-DDDD-AA93-84EB52D3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C1ED-1DEE-B6B0-5FCB-9F0E240B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D072-663D-9F84-6E46-7FB7EADA5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C6D8-A5B1-3827-0E80-B2120FA4E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A6DEF-0367-6263-7C82-CD4791F0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7D54-1FBE-37E8-1A0E-68F6798D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65D24-47E5-7CC1-5A8A-706C30E8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A8AD-20CD-9746-075D-43328388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2CB-F0BC-EDD6-726F-CCC4E76E0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E2E54-EEFA-23F1-91C3-344669F54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247B-F203-331C-AFC2-3B55E21C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9F380-82A1-0B38-D24D-0FE3CA31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CF19-0764-0B92-55B1-2517913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70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C9F23-D006-8796-4715-693524CB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0774-80D6-5182-1C00-333018B8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56-320C-5B58-6CAE-8F9A727BA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214C4-AE9C-45E4-A98D-746E1ADF083D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EBC25-A9A7-0504-2DEB-B2FAAA8A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834C-B43F-9A4E-718E-9DB48D43C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BAAE9-722D-4030-A9A0-7B9B9AAF647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8CEBC-D03F-36DF-0FBA-E3D488C504F8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21D67-FEFC-54F4-EA2D-7678BD119BF0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4BC5C-6528-68F6-1B43-962BCE8C4E06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DFC43-C0E3-BDA0-C9CA-65BA9B91E2D9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BSMN P.f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BF84B-FA5F-E60D-F3AA-B6A802532CC0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08838-F9D0-3087-715C-D74DF24B8ECC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685907-9753-1EF4-3651-0B4AD9C0E062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9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8D0E23-E87E-C037-0CB4-7B554ADBF40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1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BEA25-D162-0431-EF97-3A3590CF5425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FE373-3135-9BF0-F2EF-76A5EB58AA6F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5AF87-056B-7FC9-C01F-48AE879E979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5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3E37D-89D1-5FE8-C505-14811CEF50BE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EE93B-8A74-34B9-83FC-9DC30C448DC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65A86-670B-CF55-B63E-A4BFD507ECD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46664-AF2E-63A9-0A93-6E6B1A8D746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08100"/>
            <a:ext cx="4660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8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1F37-549C-2033-C991-86EEE71DCC1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4E8E5-1803-C3D3-FEE5-8A02DEF839C6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631FA-87E5-2C5A-71CC-4E75A2E7DAAB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9A064-0148-22DB-9571-090BEA70590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5F18E-C79C-32D5-5D7C-3239D4785347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E64A8-1788-9738-0F59-5F7CAE73548D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9D3AE-4F19-3EAC-3E88-E15CA6CAB3A0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73D36-0EBC-046C-4721-E808244CB42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BDC6BB-5985-A39A-E376-7346E080B21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3B3E9-4958-B8AE-C51F-3FE1BC215276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A6DF39-0B38-63F0-1235-ECE8462F6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10599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4020105050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111480379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190930651"/>
                    </a:ext>
                  </a:extLst>
                </a:gridCol>
                <a:gridCol w="450681">
                  <a:extLst>
                    <a:ext uri="{9D8B030D-6E8A-4147-A177-3AD203B41FA5}">
                      <a16:colId xmlns:a16="http://schemas.microsoft.com/office/drawing/2014/main" val="4082799767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9661513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871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2316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339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337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423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852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22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73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007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97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898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28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2857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3457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0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01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83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1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594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884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142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588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09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107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6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E6C71-A836-81DD-4EBF-9926431BB84D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AC4CC-CCC3-83C6-BB95-32462E28554A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62A51-68EC-6871-2AB1-067481E91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99759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1091428958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814929478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1946638508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2901229867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61754579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359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376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3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2206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65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4287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602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300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52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824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9439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035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147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718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735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306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1352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14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979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64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729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0900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676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4035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72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7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0EF6-CADC-775E-A0F0-30EB687EA38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68E8B-5279-80A2-B511-9E60DEE9E730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0B3281-3FAC-B994-8E35-83473A0FD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1365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839435377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1533780616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4172281535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55317596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1350046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963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06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097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3722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681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63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997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701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24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8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281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906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62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78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05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734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347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647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6329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575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2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59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799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70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6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A8070-27F4-28FA-9EF7-3AA4BF8A3BFF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9 of 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73929-ACA5-0AC0-A999-F6DEA3D55FD7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(4 of 4)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ACFF0E-D355-6A0C-C27A-7E4319E19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83071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578055421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253928106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3963253702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22090969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67421108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458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47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176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93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549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99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41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3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784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8501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120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2812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52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1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945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26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991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222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4809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2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23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059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608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P.falcip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0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08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Microsoft Office PowerPoint</Application>
  <PresentationFormat>Widescreen</PresentationFormat>
  <Paragraphs>532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2023-07-26T05:51:01Z</dcterms:created>
  <dcterms:modified xsi:type="dcterms:W3CDTF">2023-07-26T05:51:19Z</dcterms:modified>
</cp:coreProperties>
</file>