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C0CD-476B-D5B5-06DC-B3447388B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D9EA0-5E6D-6761-4885-0E692A9A9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03315-4978-4A64-66C5-C2E3AECD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8E4-008C-4D5C-8329-9EBD7D14651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0942-BDDE-2306-D0B9-0204D4CB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0D08B-2246-5A48-215C-DA1875D7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592-DA1C-47B4-9D36-B9159EF7A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7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C2C2-8B67-FCC2-588F-1E844434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74719-3DBA-3D76-A4DB-A76E8CE0D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7F4D2-4F26-EE4E-7D48-F9F2DAFA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8E4-008C-4D5C-8329-9EBD7D14651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CF9A3-1A2B-6CA7-4CC8-D25D369C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9274A-CF47-1DEE-610C-E3892E37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592-DA1C-47B4-9D36-B9159EF7A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8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EF1CD-7493-993F-6BBA-A048EAAFA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250F6-731A-226D-6853-93353606F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768B-5AB5-2163-F172-F06B3F77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8E4-008C-4D5C-8329-9EBD7D14651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B026-D407-74C2-EA60-F7FB33BE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CB94-9F8F-D38C-7333-824C426D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592-DA1C-47B4-9D36-B9159EF7A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5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C32F-19A0-999F-020A-342B0668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7974-F59C-570E-F5C1-780C3C999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98CC1-28F4-924A-40E0-428721AD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8E4-008C-4D5C-8329-9EBD7D14651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00E3-186B-8126-FF09-DD12BA7E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861B-709C-84F6-D7EE-0E24F37B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592-DA1C-47B4-9D36-B9159EF7A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5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9991-5616-9636-FE4A-F152E3F9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1306C-B873-31FC-1FBF-D4A822E25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ADEBC-1213-E9B6-F765-B1824B33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8E4-008C-4D5C-8329-9EBD7D14651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D8BB3-E08C-BC69-DAD4-DC2A906E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0A58C-A6D4-E432-1066-9D28861B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592-DA1C-47B4-9D36-B9159EF7A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1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56D7-98D1-1B37-B534-05749E53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2316-CAA4-5FA8-C6BF-01ECF9882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43F1F-E6F3-BEE0-138C-77E5A0547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396E-EB94-319C-70BE-67690725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8E4-008C-4D5C-8329-9EBD7D14651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1A7B1-4FAA-3E83-7438-674231CB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7753F-23E2-74F3-06A2-71B4B40D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592-DA1C-47B4-9D36-B9159EF7A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8412-276E-395A-E550-9901ADCB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3DD35-D5DB-73BF-854A-7D1840FE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EAB68-6704-56E8-7018-9A62C84A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C7628-1E0A-9595-D06B-DF1945523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F0662-4411-2F93-F412-98DA4EB05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549FD-C836-A335-E8B4-2EB767D6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8E4-008C-4D5C-8329-9EBD7D14651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256DF-C128-60DD-8A3F-8D62CD5D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BFC4D-68EC-D411-6027-E64DE017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592-DA1C-47B4-9D36-B9159EF7A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7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3679-FD68-4CB8-CBC0-7776B186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2D7A5-2D38-4DC3-C1DC-8E43A955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8E4-008C-4D5C-8329-9EBD7D14651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22DB1-9A40-BE90-CEED-DB79433C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7C3BE-0C94-148D-9E04-F9D33BE3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592-DA1C-47B4-9D36-B9159EF7A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402F5-11AF-E8BA-DD1F-6710545D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8E4-008C-4D5C-8329-9EBD7D14651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0CDAB-9358-DE90-9DBB-2D7AA338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6570D-F93D-F134-E9E8-46B644A6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592-DA1C-47B4-9D36-B9159EF7A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7F41-B8B0-9A01-67AC-DEC1D317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C6B2-4D4B-9D63-8570-3DD70606D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35C1E-75DD-5F9A-CC7F-CE2EE22A1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4ECED-B709-527E-8743-CA8DAD54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8E4-008C-4D5C-8329-9EBD7D14651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F2DC6-CA22-E545-7386-5C729842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5BB4D-5969-11F8-AC24-90F08660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592-DA1C-47B4-9D36-B9159EF7A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454B-4E9D-5F9D-E1EF-22689533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1A051-6D6D-4C17-778C-72CDC8D9F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F210D-B0DD-725E-9074-1BA2D67A0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79E50-5D2B-1DB2-F99A-C717494F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8E4-008C-4D5C-8329-9EBD7D14651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71C6F-7797-D988-F86E-2C874AF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98F8C-B7B6-D90E-D775-BD92DCC5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592-DA1C-47B4-9D36-B9159EF7A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37097-6FC8-C5C9-484F-05477E29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9D8E7-054D-3F2B-227F-1CCF791E8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D398-5780-191F-0B29-E5E3A6A6A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C8E4-008C-4D5C-8329-9EBD7D14651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B6249-F9AE-0F15-EDFC-0A3597FF1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BC11-66BE-9529-A2F8-476E4A6C8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6592-DA1C-47B4-9D36-B9159EF7A6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F9C26-C1EB-3C70-E69B-FC6E798A5A5C}"/>
              </a:ext>
            </a:extLst>
          </p:cNvPr>
          <p:cNvSpPr txBox="1"/>
          <p:nvPr userDrawn="1"/>
        </p:nvSpPr>
        <p:spPr>
          <a:xfrm>
            <a:off x="25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Instrument Type: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00D59-FC98-21B5-F681-F03D4BBAA905}"/>
              </a:ext>
            </a:extLst>
          </p:cNvPr>
          <p:cNvSpPr txBox="1"/>
          <p:nvPr userDrawn="1"/>
        </p:nvSpPr>
        <p:spPr>
          <a:xfrm>
            <a:off x="1185122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AriaMx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6BE4F-67B9-6F86-1D99-E0587EBCFD6A}"/>
              </a:ext>
            </a:extLst>
          </p:cNvPr>
          <p:cNvSpPr txBox="1"/>
          <p:nvPr userDrawn="1"/>
        </p:nvSpPr>
        <p:spPr>
          <a:xfrm>
            <a:off x="406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Name: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065F6-46DB-A74C-9259-314F80713F9C}"/>
              </a:ext>
            </a:extLst>
          </p:cNvPr>
          <p:cNvSpPr txBox="1"/>
          <p:nvPr userDrawn="1"/>
        </p:nvSpPr>
        <p:spPr>
          <a:xfrm>
            <a:off x="5080635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BSMN P.m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48F82-B6C3-33B0-24B3-4FBAF44E8451}"/>
              </a:ext>
            </a:extLst>
          </p:cNvPr>
          <p:cNvSpPr txBox="1"/>
          <p:nvPr userDrawn="1"/>
        </p:nvSpPr>
        <p:spPr>
          <a:xfrm>
            <a:off x="4064000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Type: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6BBDD-C558-8BE7-908C-F426B8182847}"/>
              </a:ext>
            </a:extLst>
          </p:cNvPr>
          <p:cNvSpPr txBox="1"/>
          <p:nvPr userDrawn="1"/>
        </p:nvSpPr>
        <p:spPr>
          <a:xfrm>
            <a:off x="5023951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Quantitative PCR - Fluorescence Probe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2EAAFF-6D77-739E-614A-C457058A669B}"/>
              </a:ext>
            </a:extLst>
          </p:cNvPr>
          <p:cNvCxnSpPr/>
          <p:nvPr userDrawn="1"/>
        </p:nvCxnSpPr>
        <p:spPr>
          <a:xfrm>
            <a:off x="0" y="508000"/>
            <a:ext cx="12179300" cy="0"/>
          </a:xfrm>
          <a:prstGeom prst="line">
            <a:avLst/>
          </a:prstGeom>
          <a:ln>
            <a:solidFill>
              <a:srgbClr val="CBD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0730B-B13C-0F4A-302C-4C65F6CAEA0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6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32DC4-6546-85BD-3E5C-B5711784CC4F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2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F814E-6EE7-644B-F796-96B031213AF8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Thermal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67466-3333-3093-5CAA-6840A341C85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308100"/>
            <a:ext cx="6121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2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04825-5084-C313-F26F-FC6364412878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3 of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3B8D1-35AC-5ECC-1BC2-5A5C45D0485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727700"/>
            <a:ext cx="1993900" cy="36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1A21E9-6BEB-486D-AB89-1937618F069E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Analysis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2550B-0BFE-02D9-A35A-11CE1A10C54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08100"/>
            <a:ext cx="6045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0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C933A-EB7C-86BE-0582-F7DE1218C809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4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24455-4854-02A0-BCC4-528F49C930CB}"/>
              </a:ext>
            </a:extLst>
          </p:cNvPr>
          <p:cNvSpPr txBox="1"/>
          <p:nvPr/>
        </p:nvSpPr>
        <p:spPr>
          <a:xfrm>
            <a:off x="127000" y="5651500"/>
            <a:ext cx="8636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Threshold settings based on background: Start cycle = 5, End cycle = 9,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Sigma multiplier = 10, Baseline correction = Adaptive, Smoothing = On,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Crosstalk Correction: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AE3D3-BE63-B3B6-A2C4-B999C3D63B16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Amplification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4B97C-01C8-15E3-910B-351C17BC217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308100"/>
            <a:ext cx="62865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0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D4466-3C55-F0C6-F76A-1578E8EE3100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5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B290A-4DCE-BD42-44B1-D22403D8CBAF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(1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06CDAF-3230-3152-52EB-040AB333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24113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1863534813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2987501011"/>
                    </a:ext>
                  </a:extLst>
                </a:gridCol>
                <a:gridCol w="556853">
                  <a:extLst>
                    <a:ext uri="{9D8B030D-6E8A-4147-A177-3AD203B41FA5}">
                      <a16:colId xmlns:a16="http://schemas.microsoft.com/office/drawing/2014/main" val="353610631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3894653549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16052891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126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596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907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91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9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250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325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14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21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67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79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224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95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45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141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334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67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6781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736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582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28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137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019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451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43.54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817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46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9AA12-4CA1-7432-FEDE-6F26C76CE351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6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9EC3A-E189-5D23-8396-85E7DCAA4DF4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(2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3F9252-8E0E-C929-854B-682D57E5B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74096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3113493876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1474737846"/>
                    </a:ext>
                  </a:extLst>
                </a:gridCol>
                <a:gridCol w="556853">
                  <a:extLst>
                    <a:ext uri="{9D8B030D-6E8A-4147-A177-3AD203B41FA5}">
                      <a16:colId xmlns:a16="http://schemas.microsoft.com/office/drawing/2014/main" val="2419231168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2267900031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215889426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76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09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41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913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9159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89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61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46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079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8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269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091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2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948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00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944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741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49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230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359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30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246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345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0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7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22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F949D-3BAB-84CE-5FB8-CC0FEC1ABD43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7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6B340-87C3-7509-3F57-78BFF0CE6F93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(3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27D710-5506-38FE-F8B2-04D9F0BEB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45063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3129498621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3977460299"/>
                    </a:ext>
                  </a:extLst>
                </a:gridCol>
                <a:gridCol w="556853">
                  <a:extLst>
                    <a:ext uri="{9D8B030D-6E8A-4147-A177-3AD203B41FA5}">
                      <a16:colId xmlns:a16="http://schemas.microsoft.com/office/drawing/2014/main" val="4194363547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1349405059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94175148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311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503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403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8267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986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74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6858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393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67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049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66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68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65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021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14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151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419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674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26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611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288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416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528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08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4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8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CAADD-21E5-778D-C930-F5D2E1179425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8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A88E8-8C4B-88E4-1657-BAFAD5B72785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(4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B4CA6C-BDBB-BB6B-418D-115F90722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27660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752276362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1077900648"/>
                    </a:ext>
                  </a:extLst>
                </a:gridCol>
                <a:gridCol w="556853">
                  <a:extLst>
                    <a:ext uri="{9D8B030D-6E8A-4147-A177-3AD203B41FA5}">
                      <a16:colId xmlns:a16="http://schemas.microsoft.com/office/drawing/2014/main" val="1543694394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4007824695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41375126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761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2677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424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37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941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08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441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36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691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191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093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18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33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34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724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386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4511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98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722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976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788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27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635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303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6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85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Microsoft Office PowerPoint</Application>
  <PresentationFormat>Widescreen</PresentationFormat>
  <Paragraphs>529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Karani</dc:creator>
  <cp:lastModifiedBy>Lewis Karani</cp:lastModifiedBy>
  <cp:revision>1</cp:revision>
  <dcterms:created xsi:type="dcterms:W3CDTF">2023-07-26T05:55:57Z</dcterms:created>
  <dcterms:modified xsi:type="dcterms:W3CDTF">2023-07-26T05:56:18Z</dcterms:modified>
</cp:coreProperties>
</file>