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AFFE-653D-4002-96ED-6E2C83650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653BB-15CC-348B-2232-EF26227F3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8917-6B7C-BD53-140B-03791604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D8D3-7BA4-E052-701C-1B24AD0E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A601-9DB3-3A06-D004-02F0FB04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7416-5173-1F50-BC82-57E75984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81F5F-267C-56D7-DCBB-27DEDCCD1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542B-CFEE-F6A1-E2F7-B27ED6A7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32D5-BCBA-3D43-8753-B549123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641C0-A3F6-5E12-2295-5FCE3020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6EF79-F1B7-5F39-A43B-8E36E89CC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D4CB6-AFF6-9626-7369-DEBDDA1DB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4983-52AA-5ACD-B136-5E4A48F5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2769-A795-5C39-2D87-F5DA5C38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1FBB-4F08-A187-61B9-3E0668F3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F8A4-1682-2C79-C1DF-84827EA0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7D47-4DF7-5226-99F0-BACCD2CD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61B2-60FA-6499-98C3-D610DF10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0308-88AE-FC75-DD08-B3A1693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1356-68FD-AF9C-5D8C-9298B814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D32E-7804-6E45-4997-066F36F8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91B55-BDB6-0D34-CCB7-9F95E8CA3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BEDC-6958-2B14-3DD1-74C8A1A5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D2C2-F311-ECF1-F2F9-27DF8EC6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B3CE-3487-0BB6-67A9-0332357A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D201-D612-F731-E0C8-6A441B66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7100-3C07-0773-7608-6344C266A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810DD-D520-018D-319E-77DD9570D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FA2C1-A0AB-B953-0D8C-1493CDFF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3E0D-E526-285A-D02E-F5A6DFA8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00AA-E85C-CD70-9FF6-7FA33EF9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E5A0-21D5-2B09-262A-54CBF377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07A7-209C-F290-8E4A-0A7E23C5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21EA0-841E-C222-D0C6-5880B777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5D176-78F1-AF82-F960-228053B3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44E3C-42A5-5782-9816-1EDCBD6E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48F84-7D52-1C2C-741E-6A4463F3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7BACF-7090-E82F-AF54-B0EB8763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A6632-8550-3BC7-D722-D219E4DF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4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6885-AAD9-98F7-2C64-2D00CE29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6FC9F-120A-3495-DC33-F0935C37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9EE3F-301E-AEC3-0D7E-61C44FAF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F1386-BCD5-AEBE-DA08-E21CFD3A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C1306-B812-1E49-9676-1578C6D9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0ABA6-25FF-0B82-1E50-B3D533D2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D0D91-2810-6B77-B341-C6DE4A7A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F73D-2311-9F39-2CC4-71D785BA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B3CF-61E0-01E5-0FE7-B536A0CC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ADB3F-8B58-9A01-C97F-D97DD9D2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07DA3-66F0-E0CB-DBFC-108B3F40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73A56-0755-92EC-287A-E1AF8B6F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536F-FA0B-EED1-4C37-5A1BE0DC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BB55-D2C5-FD95-0E90-13F1B640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6076D-76D9-8418-8FA2-130DAA3D8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17D15-6E18-8D38-29C2-430ED2F70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40C2-5F4F-FE49-FDC1-6980E40F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706C-A684-9C22-84D3-B5EA207F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E7EB3-9A9D-3D68-625E-3BE202C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E489A-3F6B-85A9-48D7-D31C80D4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E893A-C07D-DA5C-18F5-533FFC43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DA0C-1436-8863-B936-7B47C366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7424-CA55-49E4-B00E-A31B8FA0D62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B4F0-60D1-0C3A-016A-4F8E2A4F8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B8D5-3C35-1892-34F7-34BC5010B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4FCD-0A18-48B5-8C73-007EB83FBC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028C7-6FFF-DA47-3B85-A84FA3DEE941}"/>
              </a:ext>
            </a:extLst>
          </p:cNvPr>
          <p:cNvSpPr txBox="1"/>
          <p:nvPr userDrawn="1"/>
        </p:nvSpPr>
        <p:spPr>
          <a:xfrm>
            <a:off x="25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Instrument Type: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2105D-B332-367E-7CB4-8D9931AA902D}"/>
              </a:ext>
            </a:extLst>
          </p:cNvPr>
          <p:cNvSpPr txBox="1"/>
          <p:nvPr userDrawn="1"/>
        </p:nvSpPr>
        <p:spPr>
          <a:xfrm>
            <a:off x="1185122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AriaMx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6F84F-5E88-3A60-79C7-351581E78C30}"/>
              </a:ext>
            </a:extLst>
          </p:cNvPr>
          <p:cNvSpPr txBox="1"/>
          <p:nvPr userDrawn="1"/>
        </p:nvSpPr>
        <p:spPr>
          <a:xfrm>
            <a:off x="406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B9345-20BA-3300-6C37-93DFF1920C93}"/>
              </a:ext>
            </a:extLst>
          </p:cNvPr>
          <p:cNvSpPr txBox="1"/>
          <p:nvPr userDrawn="1"/>
        </p:nvSpPr>
        <p:spPr>
          <a:xfrm>
            <a:off x="5080635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BMSN P.o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4E212-0773-6749-141E-47A9778CD706}"/>
              </a:ext>
            </a:extLst>
          </p:cNvPr>
          <p:cNvSpPr txBox="1"/>
          <p:nvPr userDrawn="1"/>
        </p:nvSpPr>
        <p:spPr>
          <a:xfrm>
            <a:off x="4064000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Type: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4992A5-7C48-6EB0-50AA-264B97263F9A}"/>
              </a:ext>
            </a:extLst>
          </p:cNvPr>
          <p:cNvSpPr txBox="1"/>
          <p:nvPr userDrawn="1"/>
        </p:nvSpPr>
        <p:spPr>
          <a:xfrm>
            <a:off x="5023951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Quantitative PCR - Fluorescence Probe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B9C97F-788A-76E2-8DCA-3B322C4A8E72}"/>
              </a:ext>
            </a:extLst>
          </p:cNvPr>
          <p:cNvCxnSpPr/>
          <p:nvPr userDrawn="1"/>
        </p:nvCxnSpPr>
        <p:spPr>
          <a:xfrm>
            <a:off x="0" y="508000"/>
            <a:ext cx="12179300" cy="0"/>
          </a:xfrm>
          <a:prstGeom prst="line">
            <a:avLst/>
          </a:prstGeom>
          <a:ln>
            <a:solidFill>
              <a:srgbClr val="CBD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5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7B8EB-EE5B-0E34-1FF9-52298FEB1C1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7D2C7-760D-058B-5DA6-A70A8E409876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2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05C78-0310-2938-C043-213C160F09A3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Thermal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4B6BC-2A00-BF64-5650-8681B9BC11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8100"/>
            <a:ext cx="6121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6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03244-B762-E78E-5971-66A7114700FE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3 of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1F425-CF2F-BAC9-2D00-147713691F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727700"/>
            <a:ext cx="19939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707AEE-0B8E-FF21-E430-238B13DD8CA0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Analysis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A073B-F696-453E-FACD-7AE6891BE43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08100"/>
            <a:ext cx="604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1E3732-7E0D-2FE9-06F0-0CA9DF016154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4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727CC-F29A-9487-52AF-FAED1267D177}"/>
              </a:ext>
            </a:extLst>
          </p:cNvPr>
          <p:cNvSpPr txBox="1"/>
          <p:nvPr/>
        </p:nvSpPr>
        <p:spPr>
          <a:xfrm>
            <a:off x="127000" y="5651500"/>
            <a:ext cx="8636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Threshold settings based on background: Start cycle = 5, End cycle = 9,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Sigma multiplier = 10, Baseline correction = Adaptive, Smoothing = On,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Crosstalk Correction: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BD5FA-C99E-1927-FD38-394D4F9B9158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Amplification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92A47-A2C3-1393-B22C-8070E4F501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08100"/>
            <a:ext cx="628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10C7E-3D9F-8809-EF22-0BA6F9E00674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5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200A9-CE07-3524-3EF2-2DDE19A26294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(1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35204B-0940-20B8-7194-3AF7703DD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85893"/>
              </p:ext>
            </p:extLst>
          </p:nvPr>
        </p:nvGraphicFramePr>
        <p:xfrm>
          <a:off x="254000" y="1181100"/>
          <a:ext cx="242730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2371272058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75775658"/>
                    </a:ext>
                  </a:extLst>
                </a:gridCol>
                <a:gridCol w="513207">
                  <a:extLst>
                    <a:ext uri="{9D8B030D-6E8A-4147-A177-3AD203B41FA5}">
                      <a16:colId xmlns:a16="http://schemas.microsoft.com/office/drawing/2014/main" val="53916130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4234346838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7474125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8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 dirty="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24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24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66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30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85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5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4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3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91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91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12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549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028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3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013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58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4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14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01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90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392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57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 dirty="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8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119133-4ADF-2717-C5B8-C03F15EC9834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6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6D9DE-3943-0988-1FC5-979304874194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(2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34756-6D16-BE2F-8250-97BC07668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20982"/>
              </p:ext>
            </p:extLst>
          </p:nvPr>
        </p:nvGraphicFramePr>
        <p:xfrm>
          <a:off x="254000" y="1181100"/>
          <a:ext cx="242730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12619563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4169594731"/>
                    </a:ext>
                  </a:extLst>
                </a:gridCol>
                <a:gridCol w="513207">
                  <a:extLst>
                    <a:ext uri="{9D8B030D-6E8A-4147-A177-3AD203B41FA5}">
                      <a16:colId xmlns:a16="http://schemas.microsoft.com/office/drawing/2014/main" val="3625481241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1782962481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926302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173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19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27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6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46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8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30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966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266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26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64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17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25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9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48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11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39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58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588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109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016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72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187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58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3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3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96D49-9650-0CA1-EB42-9837D22F3CF4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7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52AC5-7C57-1C67-0096-598BCC490C02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(3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9C6F85-2A7C-713C-8085-6530780D6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98258"/>
              </p:ext>
            </p:extLst>
          </p:nvPr>
        </p:nvGraphicFramePr>
        <p:xfrm>
          <a:off x="254000" y="1181100"/>
          <a:ext cx="242730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2223465048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777475612"/>
                    </a:ext>
                  </a:extLst>
                </a:gridCol>
                <a:gridCol w="513207">
                  <a:extLst>
                    <a:ext uri="{9D8B030D-6E8A-4147-A177-3AD203B41FA5}">
                      <a16:colId xmlns:a16="http://schemas.microsoft.com/office/drawing/2014/main" val="4056072839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169128974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34165689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67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57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54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356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4378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66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34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716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44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32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69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97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17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785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300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978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69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35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69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37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901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10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90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74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4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2E089-34EA-D63D-9909-A7FF9784F070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8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62DE1-903A-E2A2-1095-7B49CE5A3706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(4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CC3699-36E5-F6E7-EF35-A28E8A37D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11258"/>
              </p:ext>
            </p:extLst>
          </p:nvPr>
        </p:nvGraphicFramePr>
        <p:xfrm>
          <a:off x="254000" y="1181100"/>
          <a:ext cx="2427308" cy="50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1551793245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959523273"/>
                    </a:ext>
                  </a:extLst>
                </a:gridCol>
                <a:gridCol w="513207">
                  <a:extLst>
                    <a:ext uri="{9D8B030D-6E8A-4147-A177-3AD203B41FA5}">
                      <a16:colId xmlns:a16="http://schemas.microsoft.com/office/drawing/2014/main" val="855176380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3809998951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067615035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4946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3477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2199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5290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63623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6782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8502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7765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5858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6872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0094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29617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5128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72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335343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31269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85384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46508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50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393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79307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4922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4464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P.ovale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1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32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Widescreen</PresentationFormat>
  <Paragraphs>524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1</cp:revision>
  <dcterms:created xsi:type="dcterms:W3CDTF">2023-07-26T05:46:29Z</dcterms:created>
  <dcterms:modified xsi:type="dcterms:W3CDTF">2023-07-26T05:46:56Z</dcterms:modified>
</cp:coreProperties>
</file>