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BDF-AC19-7492-6B9C-A5D1B50F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0E4D-AF0D-062A-5B61-7CF24FFA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AF76-BA2D-6F77-5D17-38AE077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491F-D326-3E82-F346-7A3B9A4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EE37-89B1-4969-15A7-4EEFAE07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CB0F-2917-6B2F-1AD1-2B84E84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922B3-CA67-85D1-7F94-45F6C73F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1278-8A2E-964B-55CC-F6DFECFD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DC3D-185E-8D6A-1285-AB5F4D52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4ACD-9A9A-AFAB-12FA-1CCAB50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5008-37F9-8919-7082-8C8C2334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DA497-D368-88F3-E4E5-D10FCBB0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F750-106F-8FC1-0A11-7243194F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9758-5643-B2B0-E073-902E2BD9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6BB3-576F-19B5-1BFB-A238FB47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45B-F02A-A549-28A4-C7A768CF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6FD8-6E6A-5BB1-ED9F-8FC8B696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5724-B6F1-E936-8F6D-7B693D81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3E35-368D-BFE7-0421-3D37C8E2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402F-CDA4-40AE-1316-A7894A8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0F1-BD23-1D23-97B2-62106A31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DF7C-A2D0-1089-C449-F2B8F76C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9BFA-E2CA-BAD6-E75D-223B00CE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0EBC-100A-61DC-C07E-70EE3A47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01E3-2AF5-5FE5-D993-7F69C583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01E0-9E2D-85B3-2BB0-9F3C977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F5FB-AFA2-B7F0-3AB8-55103EF7E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6C41-3E87-99FB-0EFF-77B3474F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3BE3-F06F-0AAD-FD2E-59DAEFA3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ACFD-ADD5-AC5A-A444-2058056B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1E70-8734-9E02-A2A4-822CC088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C2A6-9A96-C962-BFAE-1D117271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EC14-4419-F58D-3AB0-4D924A9F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E3133-3DAD-6A66-6BC1-38BDDE76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CAA8D-C0EA-2657-38F8-4564595D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C7944-4818-D93A-C63A-97A863EB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AC71-0F73-D898-8DDF-4A08EAA8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54E19-596D-FCA4-8469-5BD0F3CD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546A9-9408-77BC-30DF-4F7FD8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5FF4-771C-9304-32DA-307FBD0A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B6A97-BE61-3896-BBE0-CEB9B104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3DCC-EB74-8803-CA28-F2E8D03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FA89-D214-3FD5-DA6C-F27B744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C8786-023A-8091-901D-494C03FE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EFE94-20CC-81B8-DF8B-C462294B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D02E-EB6F-4744-981E-125FA0A0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BA9-7D74-69DA-C237-56E8FEEF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040E-D625-1182-31A1-F9F87047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3F997-9292-B683-1660-5D703BCA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0D7D-013F-4A3A-BCFC-8E5AA920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061D-255B-E0DE-9CBB-824BCA27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5E477-B749-7C40-A685-B0B110DC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A0E3-F18C-087E-9769-BC4DB94F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3E882-7232-3139-8D03-D22D8FDA6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C8C36-250D-7D6C-2653-47E84A97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8F3D6-9F7D-C3C1-AB6A-0F4D2422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F001-0396-3503-53A5-006CD77E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D3EE-847E-C670-5675-E838F228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43884-F782-A496-9229-614C573B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701A-CF01-DC6E-0DD9-B46600FB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24B0-F0E6-F127-DDF1-5506FF039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170B-6D28-4530-AAC3-D66C751F5AE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E499-0695-B817-0C55-23F08B771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D9DC-6ABB-15CF-1A9E-8FE38804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48C6-7275-42F8-AF65-7BF124F593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E2F32-05FB-B83A-40A1-508DBC053B9F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33F15-7BAF-9817-D15F-5EFD7C3E6D66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E179F-1900-CBBE-C932-5B0893F726D4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C8A67-3621-6329-7723-0C0624B999D6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BSP 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ECFB9-45AF-1963-123F-0C672538E020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C893A-A2C9-8A55-F67A-623454014FBA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B1D6C8-AB73-9CD5-809E-216FE7F87520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D3A31-CF04-30B7-FB10-199C06F1FCB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B300E-DBCE-6778-277C-C9BD24AC57D3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5A7C4-7676-7072-76C5-6A0530B63F9F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74C23-CD37-92E4-5A1B-D39AF6DCC7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3FABD-FBDC-0833-F851-E2D9B2F33C6D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61250-C2A6-28B0-0DF4-3CA182AA25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F0FA9-15F0-D5C6-0026-2ED43BA967AA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D3B5-147D-4E7E-3916-BECD2B65AF7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D2011-0192-E77A-B8C4-64E6AE159297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B2F20-F0D4-B151-52B5-4E77FEE50BD5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EBAE9-E967-8C97-578B-26C72E9E2C5F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8C1D6-0902-E883-60C3-78857412996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64DE6-6206-28F9-9C6C-56023AE511A5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268D-2B6C-BA36-DD39-7C3510B6265D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F0E90-5AF3-B1D4-EE8A-036481AC7C13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C4293-9943-CD6C-FBE1-89AA204F3F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E5344-366F-3C65-8833-86F7FB56ACD9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F8591-9F78-83EB-A344-0C8AF174432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665B3-6408-6C3F-2BAE-3C2667C2C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07789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847954085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495829992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2156767380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732265956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28537374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55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18.60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64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4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97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42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86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81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665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18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5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11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88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66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49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83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19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1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76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1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934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76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4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5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830B7-0216-5DB5-CA16-55772790DE4E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5E40E-6EC5-E98D-9D91-9F214DAAECEF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26917-E4C6-8342-4063-AC61BF7F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75107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912226800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3330706261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3224669323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241120554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683355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96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66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18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65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87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29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25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01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2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37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77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13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246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23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4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62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4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830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75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73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06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59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8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8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81FFC-D2EC-5A05-3CE0-5596AC4F1ED6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B151-D395-8894-18A0-14DA172C154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6B80F8-05E0-0EE2-9127-BAF2AB69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8238"/>
              </p:ext>
            </p:extLst>
          </p:nvPr>
        </p:nvGraphicFramePr>
        <p:xfrm>
          <a:off x="254000" y="1181100"/>
          <a:ext cx="863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904256504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3229642836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4226620015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702451094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914999294"/>
                    </a:ext>
                  </a:extLst>
                </a:gridCol>
              </a:tblGrid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96265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18578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5650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52671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76135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52694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9932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4364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3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7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537</Words>
  <Application>Microsoft Office PowerPoint</Application>
  <PresentationFormat>Widescreen</PresentationFormat>
  <Paragraphs>322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2023-07-26T05:59:25Z</dcterms:created>
  <dcterms:modified xsi:type="dcterms:W3CDTF">2023-07-26T06:00:53Z</dcterms:modified>
</cp:coreProperties>
</file>