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7DF6-FECB-A8F3-D2AC-77B467C9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CE2D-593C-9607-E9C1-3A3651A5E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E6B5-8231-F194-DFEA-DC50FEE8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BD3-0A41-8518-089E-A8E4260F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9B69-B37D-09E5-A451-F1154E6E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4AAC-C6E0-8812-204F-ED0D02C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8C85-FC6F-733C-1DC2-D89206E7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F161-0274-3616-3A98-6A6B790C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90FF-14A1-ACD2-B526-01943D1E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305C-5843-2280-9D2E-746E3254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F2FF-2593-6DBD-96D3-90047A9FF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1AB82-FB2C-29AE-AC90-431D6527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B809-15B9-8713-2596-F36D934D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8C1E-CF10-C49C-D4F8-7AF85CF0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F0FC-CC48-08DB-1DD6-37F4634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6ADF-7DD4-2F6B-3DF7-89C4134B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BB1-00AC-20A0-9B25-31F89A63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C179-7827-3B4B-C6EA-E9A013B0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8AA1-22A5-EA46-C31D-78B2DB30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00C1-D860-E369-3ECF-4BC2075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B255-E7A2-0A65-0638-5A542172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93ADC-7D8E-6D6E-4DC3-7CEE354F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F2ED-D3D8-00C9-85ED-555634F3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2227-9238-E080-0DC9-52F61F17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6197-DF67-A80B-8C08-13B070FA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08AC-0F19-8BF5-85D3-FFADE271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5BBC-0DF8-6D28-4EF8-5B6E924C3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0C2C0-4F76-D184-713B-270B2F646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AE3F-7672-E5DA-56D4-8E6054B3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E7B6-A2CF-F53F-F144-3990376B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044B-2D30-DCB4-68FA-DAB37051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7026-2D27-4380-F42E-CBD78ED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5FBA3-9FBD-ACC7-13B9-8A195C06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6C0D-24CC-02F7-DA84-8505C35E3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8D3DE-1C6B-3F4E-672E-B4C6516C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57BCF-6681-CF53-5960-E3A8A3605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18789-BB06-86DE-FD3B-0094D789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93260-C628-5A09-17A3-5E623B37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F0BA8-E281-C14B-A172-94F82A9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906B-B765-1C52-0A7A-45E53F89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BFD8-6D86-E305-1B77-6C68C7DE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4FA3A-16A8-42F9-4762-7F85204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7A794-AF67-1B64-D103-D2771690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C3630-092C-5E69-AA55-86F96744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0D34-F51E-4885-E167-A39444AA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C3DE5-5A72-0B10-0F37-0088DB4A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28FA-99AD-4456-B089-990E9E5B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1556-1E50-1178-7B4C-EB5757E0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08809-DB36-90B0-53C9-1C9DFE5B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4EBD-E81E-4DFE-AE0D-2E5A4C4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814F-2CD0-CBAE-8465-6981092B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D8A8-0E81-345F-D825-7116CD36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2AA4-3B6F-BFF0-26BD-085C1D42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8C44C-5C19-32C1-D76F-00483480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6C6F3-2336-AFA0-C4B3-87AA3418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B1D3E-0CBB-D399-C8B7-49C5143C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F259-2B21-F3C5-57D8-36B491AA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2F04C-FCA2-B5FA-E82A-84EEDCD3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5D9A7-A7ED-905D-092A-D479BF5C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E3D4-D431-E557-6327-BD46159A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F23C-322C-83FE-9852-8B7AAF185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CE-0224-450D-99A2-3B8A1DBBED3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3DF5-039F-8D9F-9AC8-E8537FD85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CFE-5827-6903-6F44-DFD8904F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2692-3E3D-4E45-A3DC-FE55D2DF7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01A88-634C-CA1A-E2CB-FA14055798BC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4E21E-E344-1ECA-E07E-E3294C34DD82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9B6F0-1F80-C963-DD6C-B7F43131EC4B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7656B-0405-CC85-E570-1AB4923C22C6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BSP 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47575-4141-BAA5-B4EC-EEB75F552488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31CB0-4B1E-6B86-0ED8-04BD6C2612C8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33D27-0B6E-E8C5-08BF-6024C310C37A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DC88D-1228-9688-07A2-BA8E4CE534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60881-C3DF-6E6A-0247-3F8F662EB93E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6716E-68D6-807F-731D-DC507A5AAF8A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239F0-A0F3-CC3A-0F1F-165CED22CB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416A3-BD1C-AC0B-0474-846616EE06FC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63E32-4BA4-5CBC-03EB-C1E13EEBDE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9E685-532A-02A1-D8D0-E009439E69CB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F4308-9A36-0D3C-636E-E76836DC7E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0847A-924F-6171-B008-FC68E760C3FF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AC813-A4B3-11BF-1C19-3C970E6CF113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ABC6D-F35C-8F42-F5C8-ADAF66DA4B1B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3F650-E2C8-A131-4A7A-45EDAF40327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BB39A-00D7-059B-F941-C5BF53155E6A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72C38-193C-96CC-BEEA-0BE0D10E7D0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941F6E-40B0-66CA-8AE8-C5FF808D1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06903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269155244"/>
                    </a:ext>
                  </a:extLst>
                </a:gridCol>
                <a:gridCol w="472652">
                  <a:extLst>
                    <a:ext uri="{9D8B030D-6E8A-4147-A177-3AD203B41FA5}">
                      <a16:colId xmlns:a16="http://schemas.microsoft.com/office/drawing/2014/main" val="1249168420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5564846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950364168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57691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53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4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29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9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6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14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29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76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22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09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28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18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14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06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95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7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94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25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40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12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86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82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39.84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55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35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4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89C25-CC3F-01FF-2D27-B4026B260C8D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1176F-4550-BFEB-6F2A-DD55280E3AC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88B07-DB02-555E-A341-589CE77BD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13663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967454376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657066999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2814279469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670118663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7325964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141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09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92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79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5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9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07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86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55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51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825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21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67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98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91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66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01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26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93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15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381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6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7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CEBC11-64E9-CC7A-3A3E-A754E1413AB9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E3B0-51AE-EB6C-10D7-02B800B1F9D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3D443-BF2F-1372-5664-A7B46445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58558"/>
              </p:ext>
            </p:extLst>
          </p:nvPr>
        </p:nvGraphicFramePr>
        <p:xfrm>
          <a:off x="254000" y="1181100"/>
          <a:ext cx="863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123492461"/>
                    </a:ext>
                  </a:extLst>
                </a:gridCol>
                <a:gridCol w="472652">
                  <a:extLst>
                    <a:ext uri="{9D8B030D-6E8A-4147-A177-3AD203B41FA5}">
                      <a16:colId xmlns:a16="http://schemas.microsoft.com/office/drawing/2014/main" val="2205103023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2262615461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344514794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26161584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366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690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233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512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299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2023-07-26T06:11:05Z</dcterms:created>
  <dcterms:modified xsi:type="dcterms:W3CDTF">2023-07-26T06:11:17Z</dcterms:modified>
</cp:coreProperties>
</file>