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11C3-16AC-49A4-8755-23745CF44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FDC60-1E37-4EA3-8CC6-0CBABA83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8093-D361-44F2-A167-62423A43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C616-E480-4606-B9D0-A0819E39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08F21-0E05-4AAC-B5E7-610248F2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272B-D649-4F0D-8956-74180928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E0BD4-A762-4BB4-B3E3-509FB447E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676C-6A9F-4859-A3F5-5AB8B17B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6B82-1D94-46E7-84DC-18CD06F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B3EB-D9F0-4E6A-BA4E-73D4314A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E8BD0-042D-4019-A104-51D667DB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A7ED0-5E82-4C6C-8125-2C281036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0327-F513-4901-AB07-AD154D28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3D38-BAE3-4DFE-9ED7-66C3E76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5318-13BC-4C33-BF85-88BC0E96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DA82-777D-4D91-BC09-BB6E1FE1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9B6-EF96-43B5-8A0A-641E9901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D215-E19B-4959-BE26-05F491D3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17A7-5872-4090-84C4-BFBCB478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B8F46-74C8-4B76-BEBF-F24F5815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9668-0BAE-4169-A5F1-3E692553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DD98-BB54-4400-8F11-A3D6D8FCF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6F9E-A976-4AAC-9480-BB408B1C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4848-7E10-43FA-82AD-D28AF8A2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9ECB-AEC8-49F8-B575-CF6397AE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94AD-1F48-4A21-9A0D-18D02AE0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7E52-3D79-4A10-8A0E-3D77FBC09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DE39F-8458-410B-ACD0-7FDCF6EB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9F940-A456-42BB-A89D-743BD74A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ACB8-E02C-45B4-A990-7884937F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2C70-71AC-480E-B6D3-0EA4ED49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1DD-C9CF-40DD-B4B8-81566E44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EE6F-9FBA-4FC2-8215-02ECB1F3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0D45-22AA-4556-8B0D-D8849D71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D9925-8056-4B39-A246-EE417CC25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A66EA-B11A-4A7C-B7CF-4C5D653E7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B97D7-0981-4298-BC4B-D06F198E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B83E-54AB-42E9-BFEF-DCA4D877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6BA4F-E99C-4C60-BE7A-DD7E2F05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1620-8CB5-422D-BF63-890DAA74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C3C9F-87C4-4565-8319-54D7F4F1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1CE0-D9CE-4475-94A6-9BA788EC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7C821-5EFA-4A22-8BA6-C3785E42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6F596-A621-409F-931D-31C295D6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357E7-3808-4445-8DD4-ECD0504A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C1BC-381A-4AAC-977F-4BF7EF2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D8F4-56B6-47FF-B1C1-F8A63521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F386-7E58-48AE-97AE-98B812AB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5E9C8-B28E-45C2-8A6A-9F225BBB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ACD7B-2AE9-40BE-B4BE-CDDAFD5C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77AC-E740-4ADF-964E-84C441D5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0A30-78F6-4608-92D8-7255581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AF4D-42A4-422A-B67A-1F038CB5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3A9F0-5298-4EDF-AB82-0968E2B3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B0DD-E38B-4E89-AE9B-D57D596E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6960-E583-4C9C-A369-A8BA2062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EC858-F329-4FD2-A131-88ECED2B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D08B-A724-449F-83A7-22111369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A9D6D-3D53-49AB-A2EC-2EAC3258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8B54-8C6C-4CD0-B07B-954F17FD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2A61-473F-412F-80E6-D17090737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EE6B-B98A-4FE9-8D98-4A2093A16E6A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90E3-119E-46DA-9771-68F3A0CCA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092C-1688-492D-A2BA-89F5B2E4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0AE3-99CA-45A3-82BB-55F6DB12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ekVells/EmployeeWorkTimeLogManage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vivekvellaiyappans@gmail.com" TargetMode="External"/><Relationship Id="rId2" Type="http://schemas.openxmlformats.org/officeDocument/2006/relationships/hyperlink" Target="https://github.com/vivekVel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886C-DA1D-43C8-BB42-19D190036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41" y="482175"/>
            <a:ext cx="11938716" cy="61249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w Cen MT" panose="020B0602020104020603" pitchFamily="34" charset="0"/>
              </a:rPr>
              <a:t>Employee Time Clock Log Management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0CD3-3D43-4D9E-9C92-9839CBCD1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68" y="1229956"/>
            <a:ext cx="11817532" cy="61249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w Cen MT" panose="020B0602020104020603" pitchFamily="34" charset="0"/>
              </a:rPr>
              <a:t>Working Demo of the ‘Work Log Management’ web application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9EB4B-9CF3-4EE9-8BF1-765AEFC4699D}"/>
              </a:ext>
            </a:extLst>
          </p:cNvPr>
          <p:cNvSpPr txBox="1"/>
          <p:nvPr/>
        </p:nvSpPr>
        <p:spPr>
          <a:xfrm>
            <a:off x="640729" y="1977737"/>
            <a:ext cx="1091054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Objective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maintain a time log of all the employees (this will be useful to run the payroll since the working hours of each employee is recorded)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an Employee of a particular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the working hours log report via Mail, Document, PDF,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2A0CA-F48D-4235-9753-6C4D1F13B5D0}"/>
              </a:ext>
            </a:extLst>
          </p:cNvPr>
          <p:cNvSpPr txBox="1"/>
          <p:nvPr/>
        </p:nvSpPr>
        <p:spPr>
          <a:xfrm>
            <a:off x="250208" y="5245547"/>
            <a:ext cx="1130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w Cen MT" panose="020B0602020104020603" pitchFamily="34" charset="0"/>
              </a:rPr>
              <a:t>Project Repo Location: </a:t>
            </a:r>
            <a:r>
              <a:rPr lang="en-US" sz="2400" dirty="0">
                <a:latin typeface="Tw Cen MT" panose="020B0602020104020603" pitchFamily="34" charset="0"/>
                <a:hlinkClick r:id="rId2"/>
              </a:rPr>
              <a:t>https://github.com/vivekVells/EmployeeWorkTimeLogManagement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br>
              <a:rPr lang="en-US" sz="2800" dirty="0">
                <a:latin typeface="Tw Cen MT" panose="020B0602020104020603" pitchFamily="34" charset="0"/>
              </a:rPr>
            </a:br>
            <a:r>
              <a:rPr lang="en-US" sz="2400" dirty="0">
                <a:solidFill>
                  <a:srgbClr val="0070C0"/>
                </a:solidFill>
                <a:latin typeface="Tw Cen MT" panose="020B0602020104020603" pitchFamily="34" charset="0"/>
              </a:rPr>
              <a:t>Vivek Vellaiyappan </a:t>
            </a:r>
            <a:r>
              <a:rPr lang="en-US" sz="2400" dirty="0" err="1">
                <a:solidFill>
                  <a:srgbClr val="0070C0"/>
                </a:solidFill>
                <a:latin typeface="Tw Cen MT" panose="020B0602020104020603" pitchFamily="34" charset="0"/>
              </a:rPr>
              <a:t>Surulimuthu</a:t>
            </a:r>
            <a:r>
              <a:rPr lang="en-US" sz="2400" dirty="0">
                <a:solidFill>
                  <a:srgbClr val="0070C0"/>
                </a:solidFill>
                <a:latin typeface="Tw Cen MT" panose="020B0602020104020603" pitchFamily="34" charset="0"/>
              </a:rPr>
              <a:t> </a:t>
            </a:r>
            <a:br>
              <a:rPr lang="en-US" sz="2400" dirty="0">
                <a:latin typeface="Tw Cen MT" panose="020B0602020104020603" pitchFamily="34" charset="0"/>
              </a:rPr>
            </a:br>
            <a:r>
              <a:rPr lang="en-US" sz="2400" dirty="0">
                <a:latin typeface="Tw Cen MT" panose="020B0602020104020603" pitchFamily="34" charset="0"/>
              </a:rPr>
              <a:t>File last updated: March 25</a:t>
            </a:r>
            <a:r>
              <a:rPr lang="en-US" sz="2400" baseline="30000" dirty="0">
                <a:latin typeface="Tw Cen MT" panose="020B0602020104020603" pitchFamily="34" charset="0"/>
              </a:rPr>
              <a:t>th</a:t>
            </a:r>
            <a:r>
              <a:rPr lang="en-US" sz="2400" dirty="0">
                <a:latin typeface="Tw Cen MT" panose="020B0602020104020603" pitchFamily="34" charset="0"/>
              </a:rPr>
              <a:t> 2018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0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722811" y="167493"/>
            <a:ext cx="10877006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w Cen MT" panose="020B0602020104020603" pitchFamily="34" charset="0"/>
              </a:rPr>
              <a:t>Login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9CE004-90FB-469C-B380-231B372B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" y="528035"/>
            <a:ext cx="11258762" cy="6329964"/>
          </a:xfrm>
        </p:spPr>
      </p:pic>
    </p:spTree>
    <p:extLst>
      <p:ext uri="{BB962C8B-B14F-4D97-AF65-F5344CB8AC3E}">
        <p14:creationId xmlns:p14="http://schemas.microsoft.com/office/powerpoint/2010/main" val="156171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722811" y="167493"/>
            <a:ext cx="10877006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w Cen MT" panose="020B0602020104020603" pitchFamily="34" charset="0"/>
              </a:rPr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B28D0-F0D3-4A4D-932F-631301DC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" y="528035"/>
            <a:ext cx="11103379" cy="6242603"/>
          </a:xfrm>
        </p:spPr>
      </p:pic>
    </p:spTree>
    <p:extLst>
      <p:ext uri="{BB962C8B-B14F-4D97-AF65-F5344CB8AC3E}">
        <p14:creationId xmlns:p14="http://schemas.microsoft.com/office/powerpoint/2010/main" val="27499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C563935-68DB-4AD0-BB94-8F26847A20B6}"/>
              </a:ext>
            </a:extLst>
          </p:cNvPr>
          <p:cNvSpPr txBox="1">
            <a:spLocks/>
          </p:cNvSpPr>
          <p:nvPr/>
        </p:nvSpPr>
        <p:spPr>
          <a:xfrm>
            <a:off x="722811" y="167493"/>
            <a:ext cx="10877006" cy="3605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w Cen MT" panose="020B0602020104020603" pitchFamily="34" charset="0"/>
              </a:rPr>
              <a:t>Registration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1A498-154C-4EC4-A45B-60E1D92BF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" y="493252"/>
            <a:ext cx="11022721" cy="6197255"/>
          </a:xfrm>
        </p:spPr>
      </p:pic>
    </p:spTree>
    <p:extLst>
      <p:ext uri="{BB962C8B-B14F-4D97-AF65-F5344CB8AC3E}">
        <p14:creationId xmlns:p14="http://schemas.microsoft.com/office/powerpoint/2010/main" val="294791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EB40-5054-4C95-AA0D-8CB02E9C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92" y="174056"/>
            <a:ext cx="10816988" cy="43842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so much for viewing this working demo sheet.</a:t>
            </a:r>
            <a:br>
              <a:rPr lang="en-US" dirty="0"/>
            </a:br>
            <a:r>
              <a:rPr lang="en-US" dirty="0"/>
              <a:t>Hope you got an idea of how this application works. </a:t>
            </a:r>
            <a:br>
              <a:rPr lang="en-US" dirty="0"/>
            </a:br>
            <a:r>
              <a:rPr lang="en-US" dirty="0"/>
              <a:t>Highly appreciate the feedbacks if any.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5C940-9257-49E4-B24B-7CB2CF2D5DA7}"/>
              </a:ext>
            </a:extLst>
          </p:cNvPr>
          <p:cNvSpPr txBox="1"/>
          <p:nvPr/>
        </p:nvSpPr>
        <p:spPr>
          <a:xfrm>
            <a:off x="3289110" y="4831307"/>
            <a:ext cx="619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Regards,</a:t>
            </a:r>
          </a:p>
          <a:p>
            <a:pPr algn="ctr"/>
            <a:r>
              <a:rPr lang="en-US" dirty="0"/>
              <a:t>Vivek Vellaiyappan </a:t>
            </a:r>
            <a:r>
              <a:rPr lang="en-US" dirty="0" err="1"/>
              <a:t>Surulimuthu</a:t>
            </a:r>
            <a:endParaRPr lang="en-US" dirty="0"/>
          </a:p>
          <a:p>
            <a:pPr algn="ctr"/>
            <a:r>
              <a:rPr lang="en-US" dirty="0">
                <a:hlinkClick r:id="rId2"/>
              </a:rPr>
              <a:t>https://github.com/vivekVells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hlinkClick r:id="rId3"/>
              </a:rPr>
              <a:t>vivekvellaiyappans@gmail.com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56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Employee Time Clock Log Management</vt:lpstr>
      <vt:lpstr>PowerPoint Presentation</vt:lpstr>
      <vt:lpstr>PowerPoint Presentation</vt:lpstr>
      <vt:lpstr>PowerPoint Presentation</vt:lpstr>
      <vt:lpstr>Thank you so much for viewing this working demo sheet. Hope you got an idea of how this application works.  Highly appreciate the feedbacks if any.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Scheduler  Project Repo Location: https://github.com/vivekVells/MSCS721-roomScheduler Vivek Vellaiyappan Surulimuthu  File last updated: Feb 17th 2018</dc:title>
  <dc:creator>Vivek Vellaiyappan</dc:creator>
  <cp:lastModifiedBy>Vivek Vellaiyappan</cp:lastModifiedBy>
  <cp:revision>10</cp:revision>
  <dcterms:created xsi:type="dcterms:W3CDTF">2018-02-17T20:41:19Z</dcterms:created>
  <dcterms:modified xsi:type="dcterms:W3CDTF">2018-03-25T05:49:09Z</dcterms:modified>
</cp:coreProperties>
</file>