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4"/>
  </p:sldMasterIdLst>
  <p:sldIdLst>
    <p:sldId id="256" r:id="rId5"/>
    <p:sldId id="257" r:id="rId6"/>
    <p:sldId id="270" r:id="rId7"/>
    <p:sldId id="259" r:id="rId8"/>
    <p:sldId id="260" r:id="rId9"/>
    <p:sldId id="261" r:id="rId10"/>
    <p:sldId id="258" r:id="rId11"/>
    <p:sldId id="271" r:id="rId12"/>
    <p:sldId id="272" r:id="rId13"/>
    <p:sldId id="273" r:id="rId14"/>
    <p:sldId id="274" r:id="rId15"/>
    <p:sldId id="275" r:id="rId16"/>
    <p:sldId id="276" r:id="rId17"/>
    <p:sldId id="262" r:id="rId18"/>
    <p:sldId id="277" r:id="rId19"/>
    <p:sldId id="279" r:id="rId20"/>
    <p:sldId id="278" r:id="rId21"/>
    <p:sldId id="280" r:id="rId22"/>
    <p:sldId id="281" r:id="rId23"/>
    <p:sldId id="282" r:id="rId24"/>
    <p:sldId id="283" r:id="rId25"/>
    <p:sldId id="284" r:id="rId26"/>
    <p:sldId id="263" r:id="rId27"/>
    <p:sldId id="285" r:id="rId28"/>
    <p:sldId id="264" r:id="rId29"/>
    <p:sldId id="286" r:id="rId30"/>
    <p:sldId id="265" r:id="rId31"/>
    <p:sldId id="287" r:id="rId32"/>
    <p:sldId id="266" r:id="rId33"/>
    <p:sldId id="269" r:id="rId34"/>
    <p:sldId id="26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ED8367-EAF4-7D37-1360-19C4379D8591}" v="417" dt="2025-05-22T10:59:49.711"/>
    <p1510:client id="{7AACA042-ABF2-0309-5144-3CCAA81AA761}" v="456" dt="2025-05-22T13:11:54.4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1FED8367-EAF4-7D37-1360-19C4379D8591}"/>
    <pc:docChg chg="modSld">
      <pc:chgData name="" userId="" providerId="" clId="Web-{1FED8367-EAF4-7D37-1360-19C4379D8591}" dt="2025-05-22T07:34:04.430" v="0" actId="20577"/>
      <pc:docMkLst>
        <pc:docMk/>
      </pc:docMkLst>
      <pc:sldChg chg="modSp">
        <pc:chgData name="" userId="" providerId="" clId="Web-{1FED8367-EAF4-7D37-1360-19C4379D8591}" dt="2025-05-22T07:34:04.430" v="0" actId="20577"/>
        <pc:sldMkLst>
          <pc:docMk/>
          <pc:sldMk cId="109857222" sldId="256"/>
        </pc:sldMkLst>
        <pc:spChg chg="mod">
          <ac:chgData name="" userId="" providerId="" clId="Web-{1FED8367-EAF4-7D37-1360-19C4379D8591}" dt="2025-05-22T07:34:04.430" v="0" actId="20577"/>
          <ac:spMkLst>
            <pc:docMk/>
            <pc:sldMk cId="109857222" sldId="256"/>
            <ac:spMk id="2" creationId="{00000000-0000-0000-0000-000000000000}"/>
          </ac:spMkLst>
        </pc:spChg>
      </pc:sldChg>
    </pc:docChg>
  </pc:docChgLst>
  <pc:docChgLst>
    <pc:chgData name="Kenneth Mungai" userId="S::kmungai@hynfratech.com::86340fbf-4b0d-4bd0-8fcb-809ff4eea733" providerId="AD" clId="Web-{1FED8367-EAF4-7D37-1360-19C4379D8591}"/>
    <pc:docChg chg="addSld modSld addMainMaster delMainMaster">
      <pc:chgData name="Kenneth Mungai" userId="S::kmungai@hynfratech.com::86340fbf-4b0d-4bd0-8fcb-809ff4eea733" providerId="AD" clId="Web-{1FED8367-EAF4-7D37-1360-19C4379D8591}" dt="2025-05-22T10:57:10.067" v="290" actId="20577"/>
      <pc:docMkLst>
        <pc:docMk/>
      </pc:docMkLst>
      <pc:sldChg chg="addSp modSp mod setBg modClrScheme chgLayout">
        <pc:chgData name="Kenneth Mungai" userId="S::kmungai@hynfratech.com::86340fbf-4b0d-4bd0-8fcb-809ff4eea733" providerId="AD" clId="Web-{1FED8367-EAF4-7D37-1360-19C4379D8591}" dt="2025-05-22T10:57:10.067" v="290" actId="20577"/>
        <pc:sldMkLst>
          <pc:docMk/>
          <pc:sldMk cId="109857222" sldId="256"/>
        </pc:sldMkLst>
        <pc:spChg chg="mod">
          <ac:chgData name="Kenneth Mungai" userId="S::kmungai@hynfratech.com::86340fbf-4b0d-4bd0-8fcb-809ff4eea733" providerId="AD" clId="Web-{1FED8367-EAF4-7D37-1360-19C4379D8591}" dt="2025-05-22T07:34:52.385" v="24"/>
          <ac:spMkLst>
            <pc:docMk/>
            <pc:sldMk cId="109857222" sldId="256"/>
            <ac:spMk id="2" creationId="{00000000-0000-0000-0000-000000000000}"/>
          </ac:spMkLst>
        </pc:spChg>
        <pc:spChg chg="mod">
          <ac:chgData name="Kenneth Mungai" userId="S::kmungai@hynfratech.com::86340fbf-4b0d-4bd0-8fcb-809ff4eea733" providerId="AD" clId="Web-{1FED8367-EAF4-7D37-1360-19C4379D8591}" dt="2025-05-22T10:57:10.067" v="290" actId="20577"/>
          <ac:spMkLst>
            <pc:docMk/>
            <pc:sldMk cId="109857222" sldId="256"/>
            <ac:spMk id="3" creationId="{00000000-0000-0000-0000-000000000000}"/>
          </ac:spMkLst>
        </pc:spChg>
        <pc:spChg chg="add">
          <ac:chgData name="Kenneth Mungai" userId="S::kmungai@hynfratech.com::86340fbf-4b0d-4bd0-8fcb-809ff4eea733" providerId="AD" clId="Web-{1FED8367-EAF4-7D37-1360-19C4379D8591}" dt="2025-05-22T07:34:52.385" v="24"/>
          <ac:spMkLst>
            <pc:docMk/>
            <pc:sldMk cId="109857222" sldId="256"/>
            <ac:spMk id="9" creationId="{5E5473D2-DD46-DFAF-84EC-264D6CE58B94}"/>
          </ac:spMkLst>
        </pc:spChg>
        <pc:picChg chg="add">
          <ac:chgData name="Kenneth Mungai" userId="S::kmungai@hynfratech.com::86340fbf-4b0d-4bd0-8fcb-809ff4eea733" providerId="AD" clId="Web-{1FED8367-EAF4-7D37-1360-19C4379D8591}" dt="2025-05-22T07:34:52.385" v="24"/>
          <ac:picMkLst>
            <pc:docMk/>
            <pc:sldMk cId="109857222" sldId="256"/>
            <ac:picMk id="4" creationId="{5BFF01A3-D939-E2CD-CC8C-3DFB163F3C88}"/>
          </ac:picMkLst>
        </pc:picChg>
      </pc:sldChg>
      <pc:sldChg chg="modSp new">
        <pc:chgData name="Kenneth Mungai" userId="S::kmungai@hynfratech.com::86340fbf-4b0d-4bd0-8fcb-809ff4eea733" providerId="AD" clId="Web-{1FED8367-EAF4-7D37-1360-19C4379D8591}" dt="2025-05-22T08:28:49.983" v="114" actId="20577"/>
        <pc:sldMkLst>
          <pc:docMk/>
          <pc:sldMk cId="284713671" sldId="257"/>
        </pc:sldMkLst>
        <pc:spChg chg="mod">
          <ac:chgData name="Kenneth Mungai" userId="S::kmungai@hynfratech.com::86340fbf-4b0d-4bd0-8fcb-809ff4eea733" providerId="AD" clId="Web-{1FED8367-EAF4-7D37-1360-19C4379D8591}" dt="2025-05-22T07:37:17.796" v="32" actId="20577"/>
          <ac:spMkLst>
            <pc:docMk/>
            <pc:sldMk cId="284713671" sldId="257"/>
            <ac:spMk id="2" creationId="{17250928-0E0E-956E-2F9C-0BF639E0232A}"/>
          </ac:spMkLst>
        </pc:spChg>
        <pc:spChg chg="mod">
          <ac:chgData name="Kenneth Mungai" userId="S::kmungai@hynfratech.com::86340fbf-4b0d-4bd0-8fcb-809ff4eea733" providerId="AD" clId="Web-{1FED8367-EAF4-7D37-1360-19C4379D8591}" dt="2025-05-22T08:28:49.983" v="114" actId="20577"/>
          <ac:spMkLst>
            <pc:docMk/>
            <pc:sldMk cId="284713671" sldId="257"/>
            <ac:spMk id="3" creationId="{4BDCA0CF-C5A9-A23B-1777-F6556F808A6E}"/>
          </ac:spMkLst>
        </pc:spChg>
      </pc:sldChg>
      <pc:sldChg chg="addSp delSp modSp new mod setBg">
        <pc:chgData name="Kenneth Mungai" userId="S::kmungai@hynfratech.com::86340fbf-4b0d-4bd0-8fcb-809ff4eea733" providerId="AD" clId="Web-{1FED8367-EAF4-7D37-1360-19C4379D8591}" dt="2025-05-22T08:32:33.709" v="145" actId="1076"/>
        <pc:sldMkLst>
          <pc:docMk/>
          <pc:sldMk cId="2038499022" sldId="258"/>
        </pc:sldMkLst>
        <pc:spChg chg="mod">
          <ac:chgData name="Kenneth Mungai" userId="S::kmungai@hynfratech.com::86340fbf-4b0d-4bd0-8fcb-809ff4eea733" providerId="AD" clId="Web-{1FED8367-EAF4-7D37-1360-19C4379D8591}" dt="2025-05-22T08:32:24.475" v="143"/>
          <ac:spMkLst>
            <pc:docMk/>
            <pc:sldMk cId="2038499022" sldId="258"/>
            <ac:spMk id="2" creationId="{5EEE73BE-2D0A-0D0D-B4B7-02F0864C603A}"/>
          </ac:spMkLst>
        </pc:spChg>
        <pc:spChg chg="del">
          <ac:chgData name="Kenneth Mungai" userId="S::kmungai@hynfratech.com::86340fbf-4b0d-4bd0-8fcb-809ff4eea733" providerId="AD" clId="Web-{1FED8367-EAF4-7D37-1360-19C4379D8591}" dt="2025-05-22T07:38:39.143" v="36"/>
          <ac:spMkLst>
            <pc:docMk/>
            <pc:sldMk cId="2038499022" sldId="258"/>
            <ac:spMk id="3" creationId="{5A4C4019-15EB-C4F4-0A82-888688992ED3}"/>
          </ac:spMkLst>
        </pc:spChg>
        <pc:spChg chg="add del mod">
          <ac:chgData name="Kenneth Mungai" userId="S::kmungai@hynfratech.com::86340fbf-4b0d-4bd0-8fcb-809ff4eea733" providerId="AD" clId="Web-{1FED8367-EAF4-7D37-1360-19C4379D8591}" dt="2025-05-22T08:31:57.161" v="132"/>
          <ac:spMkLst>
            <pc:docMk/>
            <pc:sldMk cId="2038499022" sldId="258"/>
            <ac:spMk id="4" creationId="{FEDAC747-22BF-8C2C-99B9-171355022AB9}"/>
          </ac:spMkLst>
        </pc:spChg>
        <pc:spChg chg="add del">
          <ac:chgData name="Kenneth Mungai" userId="S::kmungai@hynfratech.com::86340fbf-4b0d-4bd0-8fcb-809ff4eea733" providerId="AD" clId="Web-{1FED8367-EAF4-7D37-1360-19C4379D8591}" dt="2025-05-22T08:32:24.397" v="142"/>
          <ac:spMkLst>
            <pc:docMk/>
            <pc:sldMk cId="2038499022" sldId="258"/>
            <ac:spMk id="12" creationId="{6DA9942F-A18C-9E9D-BF08-9291C54E1CC4}"/>
          </ac:spMkLst>
        </pc:spChg>
        <pc:spChg chg="add">
          <ac:chgData name="Kenneth Mungai" userId="S::kmungai@hynfratech.com::86340fbf-4b0d-4bd0-8fcb-809ff4eea733" providerId="AD" clId="Web-{1FED8367-EAF4-7D37-1360-19C4379D8591}" dt="2025-05-22T08:32:24.475" v="143"/>
          <ac:spMkLst>
            <pc:docMk/>
            <pc:sldMk cId="2038499022" sldId="258"/>
            <ac:spMk id="14" creationId="{9B65F7F7-2FCE-8F01-53DE-15C39342BE99}"/>
          </ac:spMkLst>
        </pc:spChg>
        <pc:graphicFrameChg chg="add del mod ord modGraphic">
          <ac:chgData name="Kenneth Mungai" userId="S::kmungai@hynfratech.com::86340fbf-4b0d-4bd0-8fcb-809ff4eea733" providerId="AD" clId="Web-{1FED8367-EAF4-7D37-1360-19C4379D8591}" dt="2025-05-22T08:31:38.442" v="131"/>
          <ac:graphicFrameMkLst>
            <pc:docMk/>
            <pc:sldMk cId="2038499022" sldId="258"/>
            <ac:graphicFrameMk id="5" creationId="{8DE4293F-EF6F-2453-F869-12521E7A02C3}"/>
          </ac:graphicFrameMkLst>
        </pc:graphicFrameChg>
        <pc:graphicFrameChg chg="add mod ord modGraphic">
          <ac:chgData name="Kenneth Mungai" userId="S::kmungai@hynfratech.com::86340fbf-4b0d-4bd0-8fcb-809ff4eea733" providerId="AD" clId="Web-{1FED8367-EAF4-7D37-1360-19C4379D8591}" dt="2025-05-22T08:32:33.709" v="145" actId="1076"/>
          <ac:graphicFrameMkLst>
            <pc:docMk/>
            <pc:sldMk cId="2038499022" sldId="258"/>
            <ac:graphicFrameMk id="7" creationId="{7E01CCE5-591A-6FF6-9854-9B0F2C6CD1D2}"/>
          </ac:graphicFrameMkLst>
        </pc:graphicFrameChg>
      </pc:sldChg>
      <pc:sldChg chg="modSp new">
        <pc:chgData name="Kenneth Mungai" userId="S::kmungai@hynfratech.com::86340fbf-4b0d-4bd0-8fcb-809ff4eea733" providerId="AD" clId="Web-{1FED8367-EAF4-7D37-1360-19C4379D8591}" dt="2025-05-22T08:29:38.860" v="117" actId="20577"/>
        <pc:sldMkLst>
          <pc:docMk/>
          <pc:sldMk cId="4035990950" sldId="259"/>
        </pc:sldMkLst>
        <pc:spChg chg="mod">
          <ac:chgData name="Kenneth Mungai" userId="S::kmungai@hynfratech.com::86340fbf-4b0d-4bd0-8fcb-809ff4eea733" providerId="AD" clId="Web-{1FED8367-EAF4-7D37-1360-19C4379D8591}" dt="2025-05-22T07:39:06.050" v="46" actId="20577"/>
          <ac:spMkLst>
            <pc:docMk/>
            <pc:sldMk cId="4035990950" sldId="259"/>
            <ac:spMk id="2" creationId="{FA09B31E-34DE-067F-3A57-21D9D90EF0FD}"/>
          </ac:spMkLst>
        </pc:spChg>
        <pc:spChg chg="mod">
          <ac:chgData name="Kenneth Mungai" userId="S::kmungai@hynfratech.com::86340fbf-4b0d-4bd0-8fcb-809ff4eea733" providerId="AD" clId="Web-{1FED8367-EAF4-7D37-1360-19C4379D8591}" dt="2025-05-22T08:29:38.860" v="117" actId="20577"/>
          <ac:spMkLst>
            <pc:docMk/>
            <pc:sldMk cId="4035990950" sldId="259"/>
            <ac:spMk id="3" creationId="{E2E02F4E-E0F6-BF99-3248-97F3660AA06C}"/>
          </ac:spMkLst>
        </pc:spChg>
      </pc:sldChg>
      <pc:sldChg chg="modSp new">
        <pc:chgData name="Kenneth Mungai" userId="S::kmungai@hynfratech.com::86340fbf-4b0d-4bd0-8fcb-809ff4eea733" providerId="AD" clId="Web-{1FED8367-EAF4-7D37-1360-19C4379D8591}" dt="2025-05-22T08:29:56.704" v="120" actId="20577"/>
        <pc:sldMkLst>
          <pc:docMk/>
          <pc:sldMk cId="3586516595" sldId="260"/>
        </pc:sldMkLst>
        <pc:spChg chg="mod">
          <ac:chgData name="Kenneth Mungai" userId="S::kmungai@hynfratech.com::86340fbf-4b0d-4bd0-8fcb-809ff4eea733" providerId="AD" clId="Web-{1FED8367-EAF4-7D37-1360-19C4379D8591}" dt="2025-05-22T07:39:46.380" v="51" actId="20577"/>
          <ac:spMkLst>
            <pc:docMk/>
            <pc:sldMk cId="3586516595" sldId="260"/>
            <ac:spMk id="2" creationId="{399DFBF0-FBC3-EE22-41D5-C97C71BD91D4}"/>
          </ac:spMkLst>
        </pc:spChg>
        <pc:spChg chg="mod">
          <ac:chgData name="Kenneth Mungai" userId="S::kmungai@hynfratech.com::86340fbf-4b0d-4bd0-8fcb-809ff4eea733" providerId="AD" clId="Web-{1FED8367-EAF4-7D37-1360-19C4379D8591}" dt="2025-05-22T08:29:56.704" v="120" actId="20577"/>
          <ac:spMkLst>
            <pc:docMk/>
            <pc:sldMk cId="3586516595" sldId="260"/>
            <ac:spMk id="3" creationId="{90BAF60F-F93B-AC48-C4FC-BCCADE0F4C51}"/>
          </ac:spMkLst>
        </pc:spChg>
      </pc:sldChg>
      <pc:sldChg chg="modSp new">
        <pc:chgData name="Kenneth Mungai" userId="S::kmungai@hynfratech.com::86340fbf-4b0d-4bd0-8fcb-809ff4eea733" providerId="AD" clId="Web-{1FED8367-EAF4-7D37-1360-19C4379D8591}" dt="2025-05-22T08:30:34.737" v="126" actId="20577"/>
        <pc:sldMkLst>
          <pc:docMk/>
          <pc:sldMk cId="797980344" sldId="261"/>
        </pc:sldMkLst>
        <pc:spChg chg="mod">
          <ac:chgData name="Kenneth Mungai" userId="S::kmungai@hynfratech.com::86340fbf-4b0d-4bd0-8fcb-809ff4eea733" providerId="AD" clId="Web-{1FED8367-EAF4-7D37-1360-19C4379D8591}" dt="2025-05-22T07:40:36.616" v="55" actId="20577"/>
          <ac:spMkLst>
            <pc:docMk/>
            <pc:sldMk cId="797980344" sldId="261"/>
            <ac:spMk id="2" creationId="{81393FE2-712B-C41E-61E5-F694E37C8AAA}"/>
          </ac:spMkLst>
        </pc:spChg>
        <pc:spChg chg="mod">
          <ac:chgData name="Kenneth Mungai" userId="S::kmungai@hynfratech.com::86340fbf-4b0d-4bd0-8fcb-809ff4eea733" providerId="AD" clId="Web-{1FED8367-EAF4-7D37-1360-19C4379D8591}" dt="2025-05-22T08:30:34.737" v="126" actId="20577"/>
          <ac:spMkLst>
            <pc:docMk/>
            <pc:sldMk cId="797980344" sldId="261"/>
            <ac:spMk id="3" creationId="{DC280EE9-130A-92B2-10D5-1D865EED478D}"/>
          </ac:spMkLst>
        </pc:spChg>
      </pc:sldChg>
      <pc:sldChg chg="addSp delSp modSp new mod setBg">
        <pc:chgData name="Kenneth Mungai" userId="S::kmungai@hynfratech.com::86340fbf-4b0d-4bd0-8fcb-809ff4eea733" providerId="AD" clId="Web-{1FED8367-EAF4-7D37-1360-19C4379D8591}" dt="2025-05-22T08:35:03.011" v="175"/>
        <pc:sldMkLst>
          <pc:docMk/>
          <pc:sldMk cId="4015213686" sldId="262"/>
        </pc:sldMkLst>
        <pc:spChg chg="mod">
          <ac:chgData name="Kenneth Mungai" userId="S::kmungai@hynfratech.com::86340fbf-4b0d-4bd0-8fcb-809ff4eea733" providerId="AD" clId="Web-{1FED8367-EAF4-7D37-1360-19C4379D8591}" dt="2025-05-22T08:33:47.821" v="167"/>
          <ac:spMkLst>
            <pc:docMk/>
            <pc:sldMk cId="4015213686" sldId="262"/>
            <ac:spMk id="2" creationId="{72D68520-D67E-4ECF-9B32-D226FCE569AA}"/>
          </ac:spMkLst>
        </pc:spChg>
        <pc:spChg chg="del">
          <ac:chgData name="Kenneth Mungai" userId="S::kmungai@hynfratech.com::86340fbf-4b0d-4bd0-8fcb-809ff4eea733" providerId="AD" clId="Web-{1FED8367-EAF4-7D37-1360-19C4379D8591}" dt="2025-05-22T07:41:37.618" v="61"/>
          <ac:spMkLst>
            <pc:docMk/>
            <pc:sldMk cId="4015213686" sldId="262"/>
            <ac:spMk id="3" creationId="{32BF446F-26DC-6053-A3EF-6F59D48C48B9}"/>
          </ac:spMkLst>
        </pc:spChg>
        <pc:spChg chg="add del mod">
          <ac:chgData name="Kenneth Mungai" userId="S::kmungai@hynfratech.com::86340fbf-4b0d-4bd0-8fcb-809ff4eea733" providerId="AD" clId="Web-{1FED8367-EAF4-7D37-1360-19C4379D8591}" dt="2025-05-22T08:33:33.102" v="164"/>
          <ac:spMkLst>
            <pc:docMk/>
            <pc:sldMk cId="4015213686" sldId="262"/>
            <ac:spMk id="4" creationId="{7662FB36-EF9B-2160-4C1B-0127D69FB8AF}"/>
          </ac:spMkLst>
        </pc:spChg>
        <pc:spChg chg="add del">
          <ac:chgData name="Kenneth Mungai" userId="S::kmungai@hynfratech.com::86340fbf-4b0d-4bd0-8fcb-809ff4eea733" providerId="AD" clId="Web-{1FED8367-EAF4-7D37-1360-19C4379D8591}" dt="2025-05-22T08:33:47.743" v="166"/>
          <ac:spMkLst>
            <pc:docMk/>
            <pc:sldMk cId="4015213686" sldId="262"/>
            <ac:spMk id="12" creationId="{6DA9942F-A18C-9E9D-BF08-9291C54E1CC4}"/>
          </ac:spMkLst>
        </pc:spChg>
        <pc:spChg chg="add">
          <ac:chgData name="Kenneth Mungai" userId="S::kmungai@hynfratech.com::86340fbf-4b0d-4bd0-8fcb-809ff4eea733" providerId="AD" clId="Web-{1FED8367-EAF4-7D37-1360-19C4379D8591}" dt="2025-05-22T08:33:47.821" v="167"/>
          <ac:spMkLst>
            <pc:docMk/>
            <pc:sldMk cId="4015213686" sldId="262"/>
            <ac:spMk id="14" creationId="{9B65F7F7-2FCE-8F01-53DE-15C39342BE99}"/>
          </ac:spMkLst>
        </pc:spChg>
        <pc:graphicFrameChg chg="add del mod ord modGraphic">
          <ac:chgData name="Kenneth Mungai" userId="S::kmungai@hynfratech.com::86340fbf-4b0d-4bd0-8fcb-809ff4eea733" providerId="AD" clId="Web-{1FED8367-EAF4-7D37-1360-19C4379D8591}" dt="2025-05-22T08:33:26.742" v="163"/>
          <ac:graphicFrameMkLst>
            <pc:docMk/>
            <pc:sldMk cId="4015213686" sldId="262"/>
            <ac:graphicFrameMk id="5" creationId="{B5512D69-276E-9A83-B8B5-68C17EAF12A8}"/>
          </ac:graphicFrameMkLst>
        </pc:graphicFrameChg>
        <pc:graphicFrameChg chg="add mod ord modGraphic">
          <ac:chgData name="Kenneth Mungai" userId="S::kmungai@hynfratech.com::86340fbf-4b0d-4bd0-8fcb-809ff4eea733" providerId="AD" clId="Web-{1FED8367-EAF4-7D37-1360-19C4379D8591}" dt="2025-05-22T08:35:03.011" v="175"/>
          <ac:graphicFrameMkLst>
            <pc:docMk/>
            <pc:sldMk cId="4015213686" sldId="262"/>
            <ac:graphicFrameMk id="7" creationId="{C4DF913A-FBBE-5F8E-8115-D8124B6B2D7E}"/>
          </ac:graphicFrameMkLst>
        </pc:graphicFrameChg>
      </pc:sldChg>
      <pc:sldChg chg="modSp new">
        <pc:chgData name="Kenneth Mungai" userId="S::kmungai@hynfratech.com::86340fbf-4b0d-4bd0-8fcb-809ff4eea733" providerId="AD" clId="Web-{1FED8367-EAF4-7D37-1360-19C4379D8591}" dt="2025-05-22T08:37:12.406" v="188" actId="20577"/>
        <pc:sldMkLst>
          <pc:docMk/>
          <pc:sldMk cId="1930110208" sldId="263"/>
        </pc:sldMkLst>
        <pc:spChg chg="mod">
          <ac:chgData name="Kenneth Mungai" userId="S::kmungai@hynfratech.com::86340fbf-4b0d-4bd0-8fcb-809ff4eea733" providerId="AD" clId="Web-{1FED8367-EAF4-7D37-1360-19C4379D8591}" dt="2025-05-22T07:43:02.621" v="63" actId="20577"/>
          <ac:spMkLst>
            <pc:docMk/>
            <pc:sldMk cId="1930110208" sldId="263"/>
            <ac:spMk id="2" creationId="{F4D08B1A-8F3E-CDD2-0F55-E9DCD41DFA7A}"/>
          </ac:spMkLst>
        </pc:spChg>
        <pc:spChg chg="mod">
          <ac:chgData name="Kenneth Mungai" userId="S::kmungai@hynfratech.com::86340fbf-4b0d-4bd0-8fcb-809ff4eea733" providerId="AD" clId="Web-{1FED8367-EAF4-7D37-1360-19C4379D8591}" dt="2025-05-22T08:37:12.406" v="188" actId="20577"/>
          <ac:spMkLst>
            <pc:docMk/>
            <pc:sldMk cId="1930110208" sldId="263"/>
            <ac:spMk id="3" creationId="{B9955C96-3606-EB09-9076-1911CF462E90}"/>
          </ac:spMkLst>
        </pc:spChg>
      </pc:sldChg>
      <pc:sldChg chg="modSp new">
        <pc:chgData name="Kenneth Mungai" userId="S::kmungai@hynfratech.com::86340fbf-4b0d-4bd0-8fcb-809ff4eea733" providerId="AD" clId="Web-{1FED8367-EAF4-7D37-1360-19C4379D8591}" dt="2025-05-22T08:38:24.143" v="211" actId="20577"/>
        <pc:sldMkLst>
          <pc:docMk/>
          <pc:sldMk cId="1812548925" sldId="264"/>
        </pc:sldMkLst>
        <pc:spChg chg="mod">
          <ac:chgData name="Kenneth Mungai" userId="S::kmungai@hynfratech.com::86340fbf-4b0d-4bd0-8fcb-809ff4eea733" providerId="AD" clId="Web-{1FED8367-EAF4-7D37-1360-19C4379D8591}" dt="2025-05-22T07:44:15.530" v="67" actId="20577"/>
          <ac:spMkLst>
            <pc:docMk/>
            <pc:sldMk cId="1812548925" sldId="264"/>
            <ac:spMk id="2" creationId="{1FE9BBD6-0A00-4A54-87C1-2F5D2E5EAA41}"/>
          </ac:spMkLst>
        </pc:spChg>
        <pc:spChg chg="mod">
          <ac:chgData name="Kenneth Mungai" userId="S::kmungai@hynfratech.com::86340fbf-4b0d-4bd0-8fcb-809ff4eea733" providerId="AD" clId="Web-{1FED8367-EAF4-7D37-1360-19C4379D8591}" dt="2025-05-22T08:38:24.143" v="211" actId="20577"/>
          <ac:spMkLst>
            <pc:docMk/>
            <pc:sldMk cId="1812548925" sldId="264"/>
            <ac:spMk id="3" creationId="{B494A2C6-69AD-0C3B-8FC6-4960F92531D6}"/>
          </ac:spMkLst>
        </pc:spChg>
      </pc:sldChg>
      <pc:sldChg chg="modSp new">
        <pc:chgData name="Kenneth Mungai" userId="S::kmungai@hynfratech.com::86340fbf-4b0d-4bd0-8fcb-809ff4eea733" providerId="AD" clId="Web-{1FED8367-EAF4-7D37-1360-19C4379D8591}" dt="2025-05-22T08:39:39.395" v="228" actId="20577"/>
        <pc:sldMkLst>
          <pc:docMk/>
          <pc:sldMk cId="4063100521" sldId="265"/>
        </pc:sldMkLst>
        <pc:spChg chg="mod">
          <ac:chgData name="Kenneth Mungai" userId="S::kmungai@hynfratech.com::86340fbf-4b0d-4bd0-8fcb-809ff4eea733" providerId="AD" clId="Web-{1FED8367-EAF4-7D37-1360-19C4379D8591}" dt="2025-05-22T08:38:36.393" v="215" actId="20577"/>
          <ac:spMkLst>
            <pc:docMk/>
            <pc:sldMk cId="4063100521" sldId="265"/>
            <ac:spMk id="2" creationId="{018374F5-2AEA-3566-C2EC-FD9034FF5B80}"/>
          </ac:spMkLst>
        </pc:spChg>
        <pc:spChg chg="mod">
          <ac:chgData name="Kenneth Mungai" userId="S::kmungai@hynfratech.com::86340fbf-4b0d-4bd0-8fcb-809ff4eea733" providerId="AD" clId="Web-{1FED8367-EAF4-7D37-1360-19C4379D8591}" dt="2025-05-22T08:39:39.395" v="228" actId="20577"/>
          <ac:spMkLst>
            <pc:docMk/>
            <pc:sldMk cId="4063100521" sldId="265"/>
            <ac:spMk id="3" creationId="{FAC0428E-7709-16A8-43D1-D18089A155D7}"/>
          </ac:spMkLst>
        </pc:spChg>
      </pc:sldChg>
      <pc:sldChg chg="modSp new">
        <pc:chgData name="Kenneth Mungai" userId="S::kmungai@hynfratech.com::86340fbf-4b0d-4bd0-8fcb-809ff4eea733" providerId="AD" clId="Web-{1FED8367-EAF4-7D37-1360-19C4379D8591}" dt="2025-05-22T07:46:44.910" v="81" actId="20577"/>
        <pc:sldMkLst>
          <pc:docMk/>
          <pc:sldMk cId="1908581335" sldId="266"/>
        </pc:sldMkLst>
        <pc:spChg chg="mod">
          <ac:chgData name="Kenneth Mungai" userId="S::kmungai@hynfratech.com::86340fbf-4b0d-4bd0-8fcb-809ff4eea733" providerId="AD" clId="Web-{1FED8367-EAF4-7D37-1360-19C4379D8591}" dt="2025-05-22T07:46:29.190" v="79" actId="20577"/>
          <ac:spMkLst>
            <pc:docMk/>
            <pc:sldMk cId="1908581335" sldId="266"/>
            <ac:spMk id="2" creationId="{CD1F17AB-8F82-4711-7AF3-9BBCEAF5C8E4}"/>
          </ac:spMkLst>
        </pc:spChg>
        <pc:spChg chg="mod">
          <ac:chgData name="Kenneth Mungai" userId="S::kmungai@hynfratech.com::86340fbf-4b0d-4bd0-8fcb-809ff4eea733" providerId="AD" clId="Web-{1FED8367-EAF4-7D37-1360-19C4379D8591}" dt="2025-05-22T07:46:44.910" v="81" actId="20577"/>
          <ac:spMkLst>
            <pc:docMk/>
            <pc:sldMk cId="1908581335" sldId="266"/>
            <ac:spMk id="3" creationId="{98CE3414-F95A-A0B8-83C3-1045C47EF993}"/>
          </ac:spMkLst>
        </pc:spChg>
      </pc:sldChg>
      <pc:sldChg chg="modSp new">
        <pc:chgData name="Kenneth Mungai" userId="S::kmungai@hynfratech.com::86340fbf-4b0d-4bd0-8fcb-809ff4eea733" providerId="AD" clId="Web-{1FED8367-EAF4-7D37-1360-19C4379D8591}" dt="2025-05-22T08:42:34.870" v="276" actId="20577"/>
        <pc:sldMkLst>
          <pc:docMk/>
          <pc:sldMk cId="1301547343" sldId="267"/>
        </pc:sldMkLst>
        <pc:spChg chg="mod">
          <ac:chgData name="Kenneth Mungai" userId="S::kmungai@hynfratech.com::86340fbf-4b0d-4bd0-8fcb-809ff4eea733" providerId="AD" clId="Web-{1FED8367-EAF4-7D37-1360-19C4379D8591}" dt="2025-05-22T08:42:11.244" v="274" actId="20577"/>
          <ac:spMkLst>
            <pc:docMk/>
            <pc:sldMk cId="1301547343" sldId="267"/>
            <ac:spMk id="2" creationId="{7A254AC6-5C5E-A30E-AE21-9E10FC5EC458}"/>
          </ac:spMkLst>
        </pc:spChg>
        <pc:spChg chg="mod">
          <ac:chgData name="Kenneth Mungai" userId="S::kmungai@hynfratech.com::86340fbf-4b0d-4bd0-8fcb-809ff4eea733" providerId="AD" clId="Web-{1FED8367-EAF4-7D37-1360-19C4379D8591}" dt="2025-05-22T08:42:34.870" v="276" actId="20577"/>
          <ac:spMkLst>
            <pc:docMk/>
            <pc:sldMk cId="1301547343" sldId="267"/>
            <ac:spMk id="3" creationId="{FCFD61FA-A9C1-172E-FF45-5A8D20D4017D}"/>
          </ac:spMkLst>
        </pc:spChg>
      </pc:sldChg>
      <pc:sldChg chg="modSp new">
        <pc:chgData name="Kenneth Mungai" userId="S::kmungai@hynfratech.com::86340fbf-4b0d-4bd0-8fcb-809ff4eea733" providerId="AD" clId="Web-{1FED8367-EAF4-7D37-1360-19C4379D8591}" dt="2025-05-22T08:42:58.980" v="284" actId="20577"/>
        <pc:sldMkLst>
          <pc:docMk/>
          <pc:sldMk cId="849770307" sldId="268"/>
        </pc:sldMkLst>
        <pc:spChg chg="mod">
          <ac:chgData name="Kenneth Mungai" userId="S::kmungai@hynfratech.com::86340fbf-4b0d-4bd0-8fcb-809ff4eea733" providerId="AD" clId="Web-{1FED8367-EAF4-7D37-1360-19C4379D8591}" dt="2025-05-22T07:48:08.663" v="87" actId="20577"/>
          <ac:spMkLst>
            <pc:docMk/>
            <pc:sldMk cId="849770307" sldId="268"/>
            <ac:spMk id="2" creationId="{6845C8B0-65AF-B6D7-E305-B4AB06C2F5CA}"/>
          </ac:spMkLst>
        </pc:spChg>
        <pc:spChg chg="mod">
          <ac:chgData name="Kenneth Mungai" userId="S::kmungai@hynfratech.com::86340fbf-4b0d-4bd0-8fcb-809ff4eea733" providerId="AD" clId="Web-{1FED8367-EAF4-7D37-1360-19C4379D8591}" dt="2025-05-22T08:42:58.980" v="284" actId="20577"/>
          <ac:spMkLst>
            <pc:docMk/>
            <pc:sldMk cId="849770307" sldId="268"/>
            <ac:spMk id="3" creationId="{AAC8F5C1-393D-9993-3C64-97753E8B7A96}"/>
          </ac:spMkLst>
        </pc:spChg>
      </pc:sldChg>
      <pc:sldChg chg="modSp new">
        <pc:chgData name="Kenneth Mungai" userId="S::kmungai@hynfratech.com::86340fbf-4b0d-4bd0-8fcb-809ff4eea733" providerId="AD" clId="Web-{1FED8367-EAF4-7D37-1360-19C4379D8591}" dt="2025-05-22T08:41:51.072" v="272" actId="20577"/>
        <pc:sldMkLst>
          <pc:docMk/>
          <pc:sldMk cId="977643495" sldId="269"/>
        </pc:sldMkLst>
        <pc:spChg chg="mod">
          <ac:chgData name="Kenneth Mungai" userId="S::kmungai@hynfratech.com::86340fbf-4b0d-4bd0-8fcb-809ff4eea733" providerId="AD" clId="Web-{1FED8367-EAF4-7D37-1360-19C4379D8591}" dt="2025-05-22T08:40:21.209" v="236" actId="20577"/>
          <ac:spMkLst>
            <pc:docMk/>
            <pc:sldMk cId="977643495" sldId="269"/>
            <ac:spMk id="2" creationId="{C62A0337-2924-93F9-0CD8-2D5C44816C29}"/>
          </ac:spMkLst>
        </pc:spChg>
        <pc:spChg chg="mod">
          <ac:chgData name="Kenneth Mungai" userId="S::kmungai@hynfratech.com::86340fbf-4b0d-4bd0-8fcb-809ff4eea733" providerId="AD" clId="Web-{1FED8367-EAF4-7D37-1360-19C4379D8591}" dt="2025-05-22T08:41:51.072" v="272" actId="20577"/>
          <ac:spMkLst>
            <pc:docMk/>
            <pc:sldMk cId="977643495" sldId="269"/>
            <ac:spMk id="3" creationId="{CA32DB68-C073-7D6B-7ACA-7612158C1187}"/>
          </ac:spMkLst>
        </pc:spChg>
      </pc:sldChg>
      <pc:sldMasterChg chg="del delSldLayout">
        <pc:chgData name="Kenneth Mungai" userId="S::kmungai@hynfratech.com::86340fbf-4b0d-4bd0-8fcb-809ff4eea733" providerId="AD" clId="Web-{1FED8367-EAF4-7D37-1360-19C4379D8591}" dt="2025-05-22T07:34:52.385" v="24"/>
        <pc:sldMasterMkLst>
          <pc:docMk/>
          <pc:sldMasterMk cId="2460954070" sldId="2147483660"/>
        </pc:sldMasterMkLst>
        <pc:sldLayoutChg chg="del">
          <pc:chgData name="Kenneth Mungai" userId="S::kmungai@hynfratech.com::86340fbf-4b0d-4bd0-8fcb-809ff4eea733" providerId="AD" clId="Web-{1FED8367-EAF4-7D37-1360-19C4379D8591}" dt="2025-05-22T07:34:52.385" v="24"/>
          <pc:sldLayoutMkLst>
            <pc:docMk/>
            <pc:sldMasterMk cId="2460954070" sldId="2147483660"/>
            <pc:sldLayoutMk cId="2385387890" sldId="2147483661"/>
          </pc:sldLayoutMkLst>
        </pc:sldLayoutChg>
        <pc:sldLayoutChg chg="del">
          <pc:chgData name="Kenneth Mungai" userId="S::kmungai@hynfratech.com::86340fbf-4b0d-4bd0-8fcb-809ff4eea733" providerId="AD" clId="Web-{1FED8367-EAF4-7D37-1360-19C4379D8591}" dt="2025-05-22T07:34:52.385" v="24"/>
          <pc:sldLayoutMkLst>
            <pc:docMk/>
            <pc:sldMasterMk cId="2460954070" sldId="2147483660"/>
            <pc:sldLayoutMk cId="949138452" sldId="2147483662"/>
          </pc:sldLayoutMkLst>
        </pc:sldLayoutChg>
        <pc:sldLayoutChg chg="del">
          <pc:chgData name="Kenneth Mungai" userId="S::kmungai@hynfratech.com::86340fbf-4b0d-4bd0-8fcb-809ff4eea733" providerId="AD" clId="Web-{1FED8367-EAF4-7D37-1360-19C4379D8591}" dt="2025-05-22T07:34:52.385" v="24"/>
          <pc:sldLayoutMkLst>
            <pc:docMk/>
            <pc:sldMasterMk cId="2460954070" sldId="2147483660"/>
            <pc:sldLayoutMk cId="2591524520" sldId="2147483663"/>
          </pc:sldLayoutMkLst>
        </pc:sldLayoutChg>
        <pc:sldLayoutChg chg="del">
          <pc:chgData name="Kenneth Mungai" userId="S::kmungai@hynfratech.com::86340fbf-4b0d-4bd0-8fcb-809ff4eea733" providerId="AD" clId="Web-{1FED8367-EAF4-7D37-1360-19C4379D8591}" dt="2025-05-22T07:34:52.385" v="24"/>
          <pc:sldLayoutMkLst>
            <pc:docMk/>
            <pc:sldMasterMk cId="2460954070" sldId="2147483660"/>
            <pc:sldLayoutMk cId="1203092039" sldId="2147483664"/>
          </pc:sldLayoutMkLst>
        </pc:sldLayoutChg>
        <pc:sldLayoutChg chg="del">
          <pc:chgData name="Kenneth Mungai" userId="S::kmungai@hynfratech.com::86340fbf-4b0d-4bd0-8fcb-809ff4eea733" providerId="AD" clId="Web-{1FED8367-EAF4-7D37-1360-19C4379D8591}" dt="2025-05-22T07:34:52.385" v="24"/>
          <pc:sldLayoutMkLst>
            <pc:docMk/>
            <pc:sldMasterMk cId="2460954070" sldId="2147483660"/>
            <pc:sldLayoutMk cId="3733172339" sldId="2147483665"/>
          </pc:sldLayoutMkLst>
        </pc:sldLayoutChg>
        <pc:sldLayoutChg chg="del">
          <pc:chgData name="Kenneth Mungai" userId="S::kmungai@hynfratech.com::86340fbf-4b0d-4bd0-8fcb-809ff4eea733" providerId="AD" clId="Web-{1FED8367-EAF4-7D37-1360-19C4379D8591}" dt="2025-05-22T07:34:52.385" v="24"/>
          <pc:sldLayoutMkLst>
            <pc:docMk/>
            <pc:sldMasterMk cId="2460954070" sldId="2147483660"/>
            <pc:sldLayoutMk cId="3210312558" sldId="2147483666"/>
          </pc:sldLayoutMkLst>
        </pc:sldLayoutChg>
        <pc:sldLayoutChg chg="del">
          <pc:chgData name="Kenneth Mungai" userId="S::kmungai@hynfratech.com::86340fbf-4b0d-4bd0-8fcb-809ff4eea733" providerId="AD" clId="Web-{1FED8367-EAF4-7D37-1360-19C4379D8591}" dt="2025-05-22T07:34:52.385" v="24"/>
          <pc:sldLayoutMkLst>
            <pc:docMk/>
            <pc:sldMasterMk cId="2460954070" sldId="2147483660"/>
            <pc:sldLayoutMk cId="3146388984" sldId="2147483667"/>
          </pc:sldLayoutMkLst>
        </pc:sldLayoutChg>
        <pc:sldLayoutChg chg="del">
          <pc:chgData name="Kenneth Mungai" userId="S::kmungai@hynfratech.com::86340fbf-4b0d-4bd0-8fcb-809ff4eea733" providerId="AD" clId="Web-{1FED8367-EAF4-7D37-1360-19C4379D8591}" dt="2025-05-22T07:34:52.385" v="24"/>
          <pc:sldLayoutMkLst>
            <pc:docMk/>
            <pc:sldMasterMk cId="2460954070" sldId="2147483660"/>
            <pc:sldLayoutMk cId="3171841454" sldId="2147483668"/>
          </pc:sldLayoutMkLst>
        </pc:sldLayoutChg>
        <pc:sldLayoutChg chg="del">
          <pc:chgData name="Kenneth Mungai" userId="S::kmungai@hynfratech.com::86340fbf-4b0d-4bd0-8fcb-809ff4eea733" providerId="AD" clId="Web-{1FED8367-EAF4-7D37-1360-19C4379D8591}" dt="2025-05-22T07:34:52.385" v="24"/>
          <pc:sldLayoutMkLst>
            <pc:docMk/>
            <pc:sldMasterMk cId="2460954070" sldId="2147483660"/>
            <pc:sldLayoutMk cId="1718958274" sldId="2147483669"/>
          </pc:sldLayoutMkLst>
        </pc:sldLayoutChg>
        <pc:sldLayoutChg chg="del">
          <pc:chgData name="Kenneth Mungai" userId="S::kmungai@hynfratech.com::86340fbf-4b0d-4bd0-8fcb-809ff4eea733" providerId="AD" clId="Web-{1FED8367-EAF4-7D37-1360-19C4379D8591}" dt="2025-05-22T07:34:52.385" v="24"/>
          <pc:sldLayoutMkLst>
            <pc:docMk/>
            <pc:sldMasterMk cId="2460954070" sldId="2147483660"/>
            <pc:sldLayoutMk cId="2202905451" sldId="2147483670"/>
          </pc:sldLayoutMkLst>
        </pc:sldLayoutChg>
        <pc:sldLayoutChg chg="del">
          <pc:chgData name="Kenneth Mungai" userId="S::kmungai@hynfratech.com::86340fbf-4b0d-4bd0-8fcb-809ff4eea733" providerId="AD" clId="Web-{1FED8367-EAF4-7D37-1360-19C4379D8591}" dt="2025-05-22T07:34:52.385" v="24"/>
          <pc:sldLayoutMkLst>
            <pc:docMk/>
            <pc:sldMasterMk cId="2460954070" sldId="2147483660"/>
            <pc:sldLayoutMk cId="3479445657" sldId="2147483671"/>
          </pc:sldLayoutMkLst>
        </pc:sldLayoutChg>
      </pc:sldMasterChg>
      <pc:sldMasterChg chg="add addSldLayout">
        <pc:chgData name="Kenneth Mungai" userId="S::kmungai@hynfratech.com::86340fbf-4b0d-4bd0-8fcb-809ff4eea733" providerId="AD" clId="Web-{1FED8367-EAF4-7D37-1360-19C4379D8591}" dt="2025-05-22T07:34:52.385" v="24"/>
        <pc:sldMasterMkLst>
          <pc:docMk/>
          <pc:sldMasterMk cId="3717476096" sldId="2147483698"/>
        </pc:sldMasterMkLst>
        <pc:sldLayoutChg chg="add">
          <pc:chgData name="Kenneth Mungai" userId="S::kmungai@hynfratech.com::86340fbf-4b0d-4bd0-8fcb-809ff4eea733" providerId="AD" clId="Web-{1FED8367-EAF4-7D37-1360-19C4379D8591}" dt="2025-05-22T07:34:52.385" v="24"/>
          <pc:sldLayoutMkLst>
            <pc:docMk/>
            <pc:sldMasterMk cId="3717476096" sldId="2147483698"/>
            <pc:sldLayoutMk cId="2800487239" sldId="2147483687"/>
          </pc:sldLayoutMkLst>
        </pc:sldLayoutChg>
        <pc:sldLayoutChg chg="add">
          <pc:chgData name="Kenneth Mungai" userId="S::kmungai@hynfratech.com::86340fbf-4b0d-4bd0-8fcb-809ff4eea733" providerId="AD" clId="Web-{1FED8367-EAF4-7D37-1360-19C4379D8591}" dt="2025-05-22T07:34:52.385" v="24"/>
          <pc:sldLayoutMkLst>
            <pc:docMk/>
            <pc:sldMasterMk cId="3717476096" sldId="2147483698"/>
            <pc:sldLayoutMk cId="2297742242" sldId="2147483688"/>
          </pc:sldLayoutMkLst>
        </pc:sldLayoutChg>
        <pc:sldLayoutChg chg="add">
          <pc:chgData name="Kenneth Mungai" userId="S::kmungai@hynfratech.com::86340fbf-4b0d-4bd0-8fcb-809ff4eea733" providerId="AD" clId="Web-{1FED8367-EAF4-7D37-1360-19C4379D8591}" dt="2025-05-22T07:34:52.385" v="24"/>
          <pc:sldLayoutMkLst>
            <pc:docMk/>
            <pc:sldMasterMk cId="3717476096" sldId="2147483698"/>
            <pc:sldLayoutMk cId="2055622142" sldId="2147483689"/>
          </pc:sldLayoutMkLst>
        </pc:sldLayoutChg>
        <pc:sldLayoutChg chg="add">
          <pc:chgData name="Kenneth Mungai" userId="S::kmungai@hynfratech.com::86340fbf-4b0d-4bd0-8fcb-809ff4eea733" providerId="AD" clId="Web-{1FED8367-EAF4-7D37-1360-19C4379D8591}" dt="2025-05-22T07:34:52.385" v="24"/>
          <pc:sldLayoutMkLst>
            <pc:docMk/>
            <pc:sldMasterMk cId="3717476096" sldId="2147483698"/>
            <pc:sldLayoutMk cId="143111281" sldId="2147483690"/>
          </pc:sldLayoutMkLst>
        </pc:sldLayoutChg>
        <pc:sldLayoutChg chg="add">
          <pc:chgData name="Kenneth Mungai" userId="S::kmungai@hynfratech.com::86340fbf-4b0d-4bd0-8fcb-809ff4eea733" providerId="AD" clId="Web-{1FED8367-EAF4-7D37-1360-19C4379D8591}" dt="2025-05-22T07:34:52.385" v="24"/>
          <pc:sldLayoutMkLst>
            <pc:docMk/>
            <pc:sldMasterMk cId="3717476096" sldId="2147483698"/>
            <pc:sldLayoutMk cId="3966745650" sldId="2147483691"/>
          </pc:sldLayoutMkLst>
        </pc:sldLayoutChg>
        <pc:sldLayoutChg chg="add">
          <pc:chgData name="Kenneth Mungai" userId="S::kmungai@hynfratech.com::86340fbf-4b0d-4bd0-8fcb-809ff4eea733" providerId="AD" clId="Web-{1FED8367-EAF4-7D37-1360-19C4379D8591}" dt="2025-05-22T07:34:52.385" v="24"/>
          <pc:sldLayoutMkLst>
            <pc:docMk/>
            <pc:sldMasterMk cId="3717476096" sldId="2147483698"/>
            <pc:sldLayoutMk cId="3030545440" sldId="2147483692"/>
          </pc:sldLayoutMkLst>
        </pc:sldLayoutChg>
        <pc:sldLayoutChg chg="add">
          <pc:chgData name="Kenneth Mungai" userId="S::kmungai@hynfratech.com::86340fbf-4b0d-4bd0-8fcb-809ff4eea733" providerId="AD" clId="Web-{1FED8367-EAF4-7D37-1360-19C4379D8591}" dt="2025-05-22T07:34:52.385" v="24"/>
          <pc:sldLayoutMkLst>
            <pc:docMk/>
            <pc:sldMasterMk cId="3717476096" sldId="2147483698"/>
            <pc:sldLayoutMk cId="176964364" sldId="2147483693"/>
          </pc:sldLayoutMkLst>
        </pc:sldLayoutChg>
        <pc:sldLayoutChg chg="add">
          <pc:chgData name="Kenneth Mungai" userId="S::kmungai@hynfratech.com::86340fbf-4b0d-4bd0-8fcb-809ff4eea733" providerId="AD" clId="Web-{1FED8367-EAF4-7D37-1360-19C4379D8591}" dt="2025-05-22T07:34:52.385" v="24"/>
          <pc:sldLayoutMkLst>
            <pc:docMk/>
            <pc:sldMasterMk cId="3717476096" sldId="2147483698"/>
            <pc:sldLayoutMk cId="2977175410" sldId="2147483694"/>
          </pc:sldLayoutMkLst>
        </pc:sldLayoutChg>
        <pc:sldLayoutChg chg="add">
          <pc:chgData name="Kenneth Mungai" userId="S::kmungai@hynfratech.com::86340fbf-4b0d-4bd0-8fcb-809ff4eea733" providerId="AD" clId="Web-{1FED8367-EAF4-7D37-1360-19C4379D8591}" dt="2025-05-22T07:34:52.385" v="24"/>
          <pc:sldLayoutMkLst>
            <pc:docMk/>
            <pc:sldMasterMk cId="3717476096" sldId="2147483698"/>
            <pc:sldLayoutMk cId="1229907541" sldId="2147483695"/>
          </pc:sldLayoutMkLst>
        </pc:sldLayoutChg>
        <pc:sldLayoutChg chg="add">
          <pc:chgData name="Kenneth Mungai" userId="S::kmungai@hynfratech.com::86340fbf-4b0d-4bd0-8fcb-809ff4eea733" providerId="AD" clId="Web-{1FED8367-EAF4-7D37-1360-19C4379D8591}" dt="2025-05-22T07:34:52.385" v="24"/>
          <pc:sldLayoutMkLst>
            <pc:docMk/>
            <pc:sldMasterMk cId="3717476096" sldId="2147483698"/>
            <pc:sldLayoutMk cId="1855629840" sldId="2147483696"/>
          </pc:sldLayoutMkLst>
        </pc:sldLayoutChg>
        <pc:sldLayoutChg chg="add">
          <pc:chgData name="Kenneth Mungai" userId="S::kmungai@hynfratech.com::86340fbf-4b0d-4bd0-8fcb-809ff4eea733" providerId="AD" clId="Web-{1FED8367-EAF4-7D37-1360-19C4379D8591}" dt="2025-05-22T07:34:52.385" v="24"/>
          <pc:sldLayoutMkLst>
            <pc:docMk/>
            <pc:sldMasterMk cId="3717476096" sldId="2147483698"/>
            <pc:sldLayoutMk cId="3130209522" sldId="2147483697"/>
          </pc:sldLayoutMkLst>
        </pc:sldLayoutChg>
      </pc:sldMasterChg>
    </pc:docChg>
  </pc:docChgLst>
  <pc:docChgLst>
    <pc:chgData name="Kenneth Mungai" userId="S::kmungai@hynfratech.com::86340fbf-4b0d-4bd0-8fcb-809ff4eea733" providerId="AD" clId="Web-{7AACA042-ABF2-0309-5144-3CCAA81AA761}"/>
    <pc:docChg chg="addSld delSld modSld sldOrd">
      <pc:chgData name="Kenneth Mungai" userId="S::kmungai@hynfratech.com::86340fbf-4b0d-4bd0-8fcb-809ff4eea733" providerId="AD" clId="Web-{7AACA042-ABF2-0309-5144-3CCAA81AA761}" dt="2025-05-22T13:11:54.871" v="460"/>
      <pc:docMkLst>
        <pc:docMk/>
      </pc:docMkLst>
      <pc:sldChg chg="addSp delSp modSp mod setBg">
        <pc:chgData name="Kenneth Mungai" userId="S::kmungai@hynfratech.com::86340fbf-4b0d-4bd0-8fcb-809ff4eea733" providerId="AD" clId="Web-{7AACA042-ABF2-0309-5144-3CCAA81AA761}" dt="2025-05-22T12:52:34.168" v="412"/>
        <pc:sldMkLst>
          <pc:docMk/>
          <pc:sldMk cId="284713671" sldId="257"/>
        </pc:sldMkLst>
        <pc:spChg chg="mod">
          <ac:chgData name="Kenneth Mungai" userId="S::kmungai@hynfratech.com::86340fbf-4b0d-4bd0-8fcb-809ff4eea733" providerId="AD" clId="Web-{7AACA042-ABF2-0309-5144-3CCAA81AA761}" dt="2025-05-22T12:52:34.168" v="412"/>
          <ac:spMkLst>
            <pc:docMk/>
            <pc:sldMk cId="284713671" sldId="257"/>
            <ac:spMk id="2" creationId="{17250928-0E0E-956E-2F9C-0BF639E0232A}"/>
          </ac:spMkLst>
        </pc:spChg>
        <pc:spChg chg="add del mod">
          <ac:chgData name="Kenneth Mungai" userId="S::kmungai@hynfratech.com::86340fbf-4b0d-4bd0-8fcb-809ff4eea733" providerId="AD" clId="Web-{7AACA042-ABF2-0309-5144-3CCAA81AA761}" dt="2025-05-22T12:52:34.168" v="412"/>
          <ac:spMkLst>
            <pc:docMk/>
            <pc:sldMk cId="284713671" sldId="257"/>
            <ac:spMk id="3" creationId="{4BDCA0CF-C5A9-A23B-1777-F6556F808A6E}"/>
          </ac:spMkLst>
        </pc:spChg>
        <pc:spChg chg="add del">
          <ac:chgData name="Kenneth Mungai" userId="S::kmungai@hynfratech.com::86340fbf-4b0d-4bd0-8fcb-809ff4eea733" providerId="AD" clId="Web-{7AACA042-ABF2-0309-5144-3CCAA81AA761}" dt="2025-05-22T12:52:25.511" v="409"/>
          <ac:spMkLst>
            <pc:docMk/>
            <pc:sldMk cId="284713671" sldId="257"/>
            <ac:spMk id="9" creationId="{600DC1B0-7E1A-BD02-3F93-19E6B1B75075}"/>
          </ac:spMkLst>
        </pc:spChg>
        <pc:spChg chg="add del">
          <ac:chgData name="Kenneth Mungai" userId="S::kmungai@hynfratech.com::86340fbf-4b0d-4bd0-8fcb-809ff4eea733" providerId="AD" clId="Web-{7AACA042-ABF2-0309-5144-3CCAA81AA761}" dt="2025-05-22T12:52:34.121" v="411"/>
          <ac:spMkLst>
            <pc:docMk/>
            <pc:sldMk cId="284713671" sldId="257"/>
            <ac:spMk id="11" creationId="{2961259D-605E-E200-FF9F-7C8C71D7C8E4}"/>
          </ac:spMkLst>
        </pc:spChg>
        <pc:spChg chg="add del">
          <ac:chgData name="Kenneth Mungai" userId="S::kmungai@hynfratech.com::86340fbf-4b0d-4bd0-8fcb-809ff4eea733" providerId="AD" clId="Web-{7AACA042-ABF2-0309-5144-3CCAA81AA761}" dt="2025-05-22T12:52:34.121" v="411"/>
          <ac:spMkLst>
            <pc:docMk/>
            <pc:sldMk cId="284713671" sldId="257"/>
            <ac:spMk id="12" creationId="{4BDCA0CF-C5A9-A23B-1777-F6556F808A6E}"/>
          </ac:spMkLst>
        </pc:spChg>
        <pc:spChg chg="add">
          <ac:chgData name="Kenneth Mungai" userId="S::kmungai@hynfratech.com::86340fbf-4b0d-4bd0-8fcb-809ff4eea733" providerId="AD" clId="Web-{7AACA042-ABF2-0309-5144-3CCAA81AA761}" dt="2025-05-22T12:52:34.168" v="412"/>
          <ac:spMkLst>
            <pc:docMk/>
            <pc:sldMk cId="284713671" sldId="257"/>
            <ac:spMk id="15" creationId="{1A466FCC-26A6-AD0C-513D-472AAABEC282}"/>
          </ac:spMkLst>
        </pc:spChg>
        <pc:graphicFrameChg chg="add del">
          <ac:chgData name="Kenneth Mungai" userId="S::kmungai@hynfratech.com::86340fbf-4b0d-4bd0-8fcb-809ff4eea733" providerId="AD" clId="Web-{7AACA042-ABF2-0309-5144-3CCAA81AA761}" dt="2025-05-22T12:52:25.511" v="409"/>
          <ac:graphicFrameMkLst>
            <pc:docMk/>
            <pc:sldMk cId="284713671" sldId="257"/>
            <ac:graphicFrameMk id="5" creationId="{0A05442D-54F9-C5EE-00E8-C5D4FCB2C2CD}"/>
          </ac:graphicFrameMkLst>
        </pc:graphicFrameChg>
        <pc:graphicFrameChg chg="add">
          <ac:chgData name="Kenneth Mungai" userId="S::kmungai@hynfratech.com::86340fbf-4b0d-4bd0-8fcb-809ff4eea733" providerId="AD" clId="Web-{7AACA042-ABF2-0309-5144-3CCAA81AA761}" dt="2025-05-22T12:52:34.168" v="412"/>
          <ac:graphicFrameMkLst>
            <pc:docMk/>
            <pc:sldMk cId="284713671" sldId="257"/>
            <ac:graphicFrameMk id="16" creationId="{89B0A75D-87A7-9B05-85EA-A35CA35F2A3A}"/>
          </ac:graphicFrameMkLst>
        </pc:graphicFrameChg>
        <pc:picChg chg="add del">
          <ac:chgData name="Kenneth Mungai" userId="S::kmungai@hynfratech.com::86340fbf-4b0d-4bd0-8fcb-809ff4eea733" providerId="AD" clId="Web-{7AACA042-ABF2-0309-5144-3CCAA81AA761}" dt="2025-05-22T12:52:34.121" v="411"/>
          <ac:picMkLst>
            <pc:docMk/>
            <pc:sldMk cId="284713671" sldId="257"/>
            <ac:picMk id="13" creationId="{7800A568-2E9C-F404-0BDC-286A62426F3C}"/>
          </ac:picMkLst>
        </pc:picChg>
      </pc:sldChg>
      <pc:sldChg chg="ord">
        <pc:chgData name="Kenneth Mungai" userId="S::kmungai@hynfratech.com::86340fbf-4b0d-4bd0-8fcb-809ff4eea733" providerId="AD" clId="Web-{7AACA042-ABF2-0309-5144-3CCAA81AA761}" dt="2025-05-22T11:28:44.362" v="16"/>
        <pc:sldMkLst>
          <pc:docMk/>
          <pc:sldMk cId="2038499022" sldId="258"/>
        </pc:sldMkLst>
      </pc:sldChg>
      <pc:sldChg chg="addSp delSp modSp mod setBg">
        <pc:chgData name="Kenneth Mungai" userId="S::kmungai@hynfratech.com::86340fbf-4b0d-4bd0-8fcb-809ff4eea733" providerId="AD" clId="Web-{7AACA042-ABF2-0309-5144-3CCAA81AA761}" dt="2025-05-22T12:53:55.185" v="418"/>
        <pc:sldMkLst>
          <pc:docMk/>
          <pc:sldMk cId="4035990950" sldId="259"/>
        </pc:sldMkLst>
        <pc:spChg chg="mod">
          <ac:chgData name="Kenneth Mungai" userId="S::kmungai@hynfratech.com::86340fbf-4b0d-4bd0-8fcb-809ff4eea733" providerId="AD" clId="Web-{7AACA042-ABF2-0309-5144-3CCAA81AA761}" dt="2025-05-22T12:53:55.185" v="418"/>
          <ac:spMkLst>
            <pc:docMk/>
            <pc:sldMk cId="4035990950" sldId="259"/>
            <ac:spMk id="2" creationId="{FA09B31E-34DE-067F-3A57-21D9D90EF0FD}"/>
          </ac:spMkLst>
        </pc:spChg>
        <pc:spChg chg="add del mod">
          <ac:chgData name="Kenneth Mungai" userId="S::kmungai@hynfratech.com::86340fbf-4b0d-4bd0-8fcb-809ff4eea733" providerId="AD" clId="Web-{7AACA042-ABF2-0309-5144-3CCAA81AA761}" dt="2025-05-22T12:53:55.185" v="418"/>
          <ac:spMkLst>
            <pc:docMk/>
            <pc:sldMk cId="4035990950" sldId="259"/>
            <ac:spMk id="3" creationId="{E2E02F4E-E0F6-BF99-3248-97F3660AA06C}"/>
          </ac:spMkLst>
        </pc:spChg>
        <pc:spChg chg="add del">
          <ac:chgData name="Kenneth Mungai" userId="S::kmungai@hynfratech.com::86340fbf-4b0d-4bd0-8fcb-809ff4eea733" providerId="AD" clId="Web-{7AACA042-ABF2-0309-5144-3CCAA81AA761}" dt="2025-05-22T12:53:55.154" v="417"/>
          <ac:spMkLst>
            <pc:docMk/>
            <pc:sldMk cId="4035990950" sldId="259"/>
            <ac:spMk id="9" creationId="{353CF00F-82D0-0DBA-75D5-1D01B4526C68}"/>
          </ac:spMkLst>
        </pc:spChg>
        <pc:spChg chg="add">
          <ac:chgData name="Kenneth Mungai" userId="S::kmungai@hynfratech.com::86340fbf-4b0d-4bd0-8fcb-809ff4eea733" providerId="AD" clId="Web-{7AACA042-ABF2-0309-5144-3CCAA81AA761}" dt="2025-05-22T12:53:55.185" v="418"/>
          <ac:spMkLst>
            <pc:docMk/>
            <pc:sldMk cId="4035990950" sldId="259"/>
            <ac:spMk id="11" creationId="{5E8D3B17-7638-DFD3-18E4-8A6D611749CF}"/>
          </ac:spMkLst>
        </pc:spChg>
        <pc:spChg chg="add">
          <ac:chgData name="Kenneth Mungai" userId="S::kmungai@hynfratech.com::86340fbf-4b0d-4bd0-8fcb-809ff4eea733" providerId="AD" clId="Web-{7AACA042-ABF2-0309-5144-3CCAA81AA761}" dt="2025-05-22T12:53:55.185" v="418"/>
          <ac:spMkLst>
            <pc:docMk/>
            <pc:sldMk cId="4035990950" sldId="259"/>
            <ac:spMk id="13" creationId="{E2E02F4E-E0F6-BF99-3248-97F3660AA06C}"/>
          </ac:spMkLst>
        </pc:spChg>
        <pc:graphicFrameChg chg="add del">
          <ac:chgData name="Kenneth Mungai" userId="S::kmungai@hynfratech.com::86340fbf-4b0d-4bd0-8fcb-809ff4eea733" providerId="AD" clId="Web-{7AACA042-ABF2-0309-5144-3CCAA81AA761}" dt="2025-05-22T12:53:51.513" v="415"/>
          <ac:graphicFrameMkLst>
            <pc:docMk/>
            <pc:sldMk cId="4035990950" sldId="259"/>
            <ac:graphicFrameMk id="5" creationId="{021E65D9-B255-7BFC-ACC7-F168AEE07C1A}"/>
          </ac:graphicFrameMkLst>
        </pc:graphicFrameChg>
        <pc:graphicFrameChg chg="add del">
          <ac:chgData name="Kenneth Mungai" userId="S::kmungai@hynfratech.com::86340fbf-4b0d-4bd0-8fcb-809ff4eea733" providerId="AD" clId="Web-{7AACA042-ABF2-0309-5144-3CCAA81AA761}" dt="2025-05-22T12:53:55.154" v="417"/>
          <ac:graphicFrameMkLst>
            <pc:docMk/>
            <pc:sldMk cId="4035990950" sldId="259"/>
            <ac:graphicFrameMk id="7" creationId="{92B44D58-256C-D65C-4457-CCDD14178E72}"/>
          </ac:graphicFrameMkLst>
        </pc:graphicFrameChg>
        <pc:picChg chg="add">
          <ac:chgData name="Kenneth Mungai" userId="S::kmungai@hynfratech.com::86340fbf-4b0d-4bd0-8fcb-809ff4eea733" providerId="AD" clId="Web-{7AACA042-ABF2-0309-5144-3CCAA81AA761}" dt="2025-05-22T12:53:55.185" v="418"/>
          <ac:picMkLst>
            <pc:docMk/>
            <pc:sldMk cId="4035990950" sldId="259"/>
            <ac:picMk id="12" creationId="{F3571370-9583-AC7B-D3D2-A2BB2C453103}"/>
          </ac:picMkLst>
        </pc:picChg>
      </pc:sldChg>
      <pc:sldChg chg="addSp modSp mod setBg">
        <pc:chgData name="Kenneth Mungai" userId="S::kmungai@hynfratech.com::86340fbf-4b0d-4bd0-8fcb-809ff4eea733" providerId="AD" clId="Web-{7AACA042-ABF2-0309-5144-3CCAA81AA761}" dt="2025-05-22T12:55:07.703" v="419"/>
        <pc:sldMkLst>
          <pc:docMk/>
          <pc:sldMk cId="3586516595" sldId="260"/>
        </pc:sldMkLst>
        <pc:spChg chg="mod">
          <ac:chgData name="Kenneth Mungai" userId="S::kmungai@hynfratech.com::86340fbf-4b0d-4bd0-8fcb-809ff4eea733" providerId="AD" clId="Web-{7AACA042-ABF2-0309-5144-3CCAA81AA761}" dt="2025-05-22T12:55:07.703" v="419"/>
          <ac:spMkLst>
            <pc:docMk/>
            <pc:sldMk cId="3586516595" sldId="260"/>
            <ac:spMk id="2" creationId="{399DFBF0-FBC3-EE22-41D5-C97C71BD91D4}"/>
          </ac:spMkLst>
        </pc:spChg>
        <pc:spChg chg="mod">
          <ac:chgData name="Kenneth Mungai" userId="S::kmungai@hynfratech.com::86340fbf-4b0d-4bd0-8fcb-809ff4eea733" providerId="AD" clId="Web-{7AACA042-ABF2-0309-5144-3CCAA81AA761}" dt="2025-05-22T12:55:07.703" v="419"/>
          <ac:spMkLst>
            <pc:docMk/>
            <pc:sldMk cId="3586516595" sldId="260"/>
            <ac:spMk id="3" creationId="{90BAF60F-F93B-AC48-C4FC-BCCADE0F4C51}"/>
          </ac:spMkLst>
        </pc:spChg>
        <pc:spChg chg="add">
          <ac:chgData name="Kenneth Mungai" userId="S::kmungai@hynfratech.com::86340fbf-4b0d-4bd0-8fcb-809ff4eea733" providerId="AD" clId="Web-{7AACA042-ABF2-0309-5144-3CCAA81AA761}" dt="2025-05-22T12:55:07.703" v="419"/>
          <ac:spMkLst>
            <pc:docMk/>
            <pc:sldMk cId="3586516595" sldId="260"/>
            <ac:spMk id="9" creationId="{92CC1E4F-F1F0-B945-BE50-C72A7103E8AC}"/>
          </ac:spMkLst>
        </pc:spChg>
        <pc:picChg chg="add">
          <ac:chgData name="Kenneth Mungai" userId="S::kmungai@hynfratech.com::86340fbf-4b0d-4bd0-8fcb-809ff4eea733" providerId="AD" clId="Web-{7AACA042-ABF2-0309-5144-3CCAA81AA761}" dt="2025-05-22T12:55:07.703" v="419"/>
          <ac:picMkLst>
            <pc:docMk/>
            <pc:sldMk cId="3586516595" sldId="260"/>
            <ac:picMk id="5" creationId="{1F23CE5E-CEC4-5673-F222-70E3FC0B6F18}"/>
          </ac:picMkLst>
        </pc:picChg>
      </pc:sldChg>
      <pc:sldChg chg="addSp delSp modSp mod setBg">
        <pc:chgData name="Kenneth Mungai" userId="S::kmungai@hynfratech.com::86340fbf-4b0d-4bd0-8fcb-809ff4eea733" providerId="AD" clId="Web-{7AACA042-ABF2-0309-5144-3CCAA81AA761}" dt="2025-05-22T12:55:52.673" v="420"/>
        <pc:sldMkLst>
          <pc:docMk/>
          <pc:sldMk cId="797980344" sldId="261"/>
        </pc:sldMkLst>
        <pc:spChg chg="mod">
          <ac:chgData name="Kenneth Mungai" userId="S::kmungai@hynfratech.com::86340fbf-4b0d-4bd0-8fcb-809ff4eea733" providerId="AD" clId="Web-{7AACA042-ABF2-0309-5144-3CCAA81AA761}" dt="2025-05-22T12:55:52.673" v="420"/>
          <ac:spMkLst>
            <pc:docMk/>
            <pc:sldMk cId="797980344" sldId="261"/>
            <ac:spMk id="2" creationId="{81393FE2-712B-C41E-61E5-F694E37C8AAA}"/>
          </ac:spMkLst>
        </pc:spChg>
        <pc:spChg chg="del mod">
          <ac:chgData name="Kenneth Mungai" userId="S::kmungai@hynfratech.com::86340fbf-4b0d-4bd0-8fcb-809ff4eea733" providerId="AD" clId="Web-{7AACA042-ABF2-0309-5144-3CCAA81AA761}" dt="2025-05-22T12:55:52.673" v="420"/>
          <ac:spMkLst>
            <pc:docMk/>
            <pc:sldMk cId="797980344" sldId="261"/>
            <ac:spMk id="3" creationId="{DC280EE9-130A-92B2-10D5-1D865EED478D}"/>
          </ac:spMkLst>
        </pc:spChg>
        <pc:spChg chg="add">
          <ac:chgData name="Kenneth Mungai" userId="S::kmungai@hynfratech.com::86340fbf-4b0d-4bd0-8fcb-809ff4eea733" providerId="AD" clId="Web-{7AACA042-ABF2-0309-5144-3CCAA81AA761}" dt="2025-05-22T12:55:52.673" v="420"/>
          <ac:spMkLst>
            <pc:docMk/>
            <pc:sldMk cId="797980344" sldId="261"/>
            <ac:spMk id="9" creationId="{600DC1B0-7E1A-BD02-3F93-19E6B1B75075}"/>
          </ac:spMkLst>
        </pc:spChg>
        <pc:graphicFrameChg chg="add">
          <ac:chgData name="Kenneth Mungai" userId="S::kmungai@hynfratech.com::86340fbf-4b0d-4bd0-8fcb-809ff4eea733" providerId="AD" clId="Web-{7AACA042-ABF2-0309-5144-3CCAA81AA761}" dt="2025-05-22T12:55:52.673" v="420"/>
          <ac:graphicFrameMkLst>
            <pc:docMk/>
            <pc:sldMk cId="797980344" sldId="261"/>
            <ac:graphicFrameMk id="5" creationId="{C8E8264C-BFF5-488A-3E08-9020DD29336D}"/>
          </ac:graphicFrameMkLst>
        </pc:graphicFrameChg>
      </pc:sldChg>
      <pc:sldChg chg="addSp modSp mod setBg">
        <pc:chgData name="Kenneth Mungai" userId="S::kmungai@hynfratech.com::86340fbf-4b0d-4bd0-8fcb-809ff4eea733" providerId="AD" clId="Web-{7AACA042-ABF2-0309-5144-3CCAA81AA761}" dt="2025-05-22T13:09:50.664" v="456"/>
        <pc:sldMkLst>
          <pc:docMk/>
          <pc:sldMk cId="1930110208" sldId="263"/>
        </pc:sldMkLst>
        <pc:spChg chg="mod">
          <ac:chgData name="Kenneth Mungai" userId="S::kmungai@hynfratech.com::86340fbf-4b0d-4bd0-8fcb-809ff4eea733" providerId="AD" clId="Web-{7AACA042-ABF2-0309-5144-3CCAA81AA761}" dt="2025-05-22T13:09:50.664" v="456"/>
          <ac:spMkLst>
            <pc:docMk/>
            <pc:sldMk cId="1930110208" sldId="263"/>
            <ac:spMk id="2" creationId="{F4D08B1A-8F3E-CDD2-0F55-E9DCD41DFA7A}"/>
          </ac:spMkLst>
        </pc:spChg>
        <pc:spChg chg="mod">
          <ac:chgData name="Kenneth Mungai" userId="S::kmungai@hynfratech.com::86340fbf-4b0d-4bd0-8fcb-809ff4eea733" providerId="AD" clId="Web-{7AACA042-ABF2-0309-5144-3CCAA81AA761}" dt="2025-05-22T13:09:50.664" v="456"/>
          <ac:spMkLst>
            <pc:docMk/>
            <pc:sldMk cId="1930110208" sldId="263"/>
            <ac:spMk id="3" creationId="{B9955C96-3606-EB09-9076-1911CF462E90}"/>
          </ac:spMkLst>
        </pc:spChg>
        <pc:spChg chg="add">
          <ac:chgData name="Kenneth Mungai" userId="S::kmungai@hynfratech.com::86340fbf-4b0d-4bd0-8fcb-809ff4eea733" providerId="AD" clId="Web-{7AACA042-ABF2-0309-5144-3CCAA81AA761}" dt="2025-05-22T13:09:50.664" v="456"/>
          <ac:spMkLst>
            <pc:docMk/>
            <pc:sldMk cId="1930110208" sldId="263"/>
            <ac:spMk id="9" creationId="{5E8D3B17-7638-DFD3-18E4-8A6D611749CF}"/>
          </ac:spMkLst>
        </pc:spChg>
        <pc:picChg chg="add">
          <ac:chgData name="Kenneth Mungai" userId="S::kmungai@hynfratech.com::86340fbf-4b0d-4bd0-8fcb-809ff4eea733" providerId="AD" clId="Web-{7AACA042-ABF2-0309-5144-3CCAA81AA761}" dt="2025-05-22T13:09:50.664" v="456"/>
          <ac:picMkLst>
            <pc:docMk/>
            <pc:sldMk cId="1930110208" sldId="263"/>
            <ac:picMk id="5" creationId="{955F7946-006A-3949-E5D4-D8A9762E4C07}"/>
          </ac:picMkLst>
        </pc:picChg>
      </pc:sldChg>
      <pc:sldChg chg="addSp modSp mod setBg">
        <pc:chgData name="Kenneth Mungai" userId="S::kmungai@hynfratech.com::86340fbf-4b0d-4bd0-8fcb-809ff4eea733" providerId="AD" clId="Web-{7AACA042-ABF2-0309-5144-3CCAA81AA761}" dt="2025-05-22T13:10:10.665" v="457"/>
        <pc:sldMkLst>
          <pc:docMk/>
          <pc:sldMk cId="1812548925" sldId="264"/>
        </pc:sldMkLst>
        <pc:spChg chg="mod">
          <ac:chgData name="Kenneth Mungai" userId="S::kmungai@hynfratech.com::86340fbf-4b0d-4bd0-8fcb-809ff4eea733" providerId="AD" clId="Web-{7AACA042-ABF2-0309-5144-3CCAA81AA761}" dt="2025-05-22T13:10:10.665" v="457"/>
          <ac:spMkLst>
            <pc:docMk/>
            <pc:sldMk cId="1812548925" sldId="264"/>
            <ac:spMk id="2" creationId="{1FE9BBD6-0A00-4A54-87C1-2F5D2E5EAA41}"/>
          </ac:spMkLst>
        </pc:spChg>
        <pc:spChg chg="mod">
          <ac:chgData name="Kenneth Mungai" userId="S::kmungai@hynfratech.com::86340fbf-4b0d-4bd0-8fcb-809ff4eea733" providerId="AD" clId="Web-{7AACA042-ABF2-0309-5144-3CCAA81AA761}" dt="2025-05-22T13:10:10.665" v="457"/>
          <ac:spMkLst>
            <pc:docMk/>
            <pc:sldMk cId="1812548925" sldId="264"/>
            <ac:spMk id="3" creationId="{B494A2C6-69AD-0C3B-8FC6-4960F92531D6}"/>
          </ac:spMkLst>
        </pc:spChg>
        <pc:spChg chg="add">
          <ac:chgData name="Kenneth Mungai" userId="S::kmungai@hynfratech.com::86340fbf-4b0d-4bd0-8fcb-809ff4eea733" providerId="AD" clId="Web-{7AACA042-ABF2-0309-5144-3CCAA81AA761}" dt="2025-05-22T13:10:10.665" v="457"/>
          <ac:spMkLst>
            <pc:docMk/>
            <pc:sldMk cId="1812548925" sldId="264"/>
            <ac:spMk id="9" creationId="{2961259D-605E-E200-FF9F-7C8C71D7C8E4}"/>
          </ac:spMkLst>
        </pc:spChg>
        <pc:picChg chg="add">
          <ac:chgData name="Kenneth Mungai" userId="S::kmungai@hynfratech.com::86340fbf-4b0d-4bd0-8fcb-809ff4eea733" providerId="AD" clId="Web-{7AACA042-ABF2-0309-5144-3CCAA81AA761}" dt="2025-05-22T13:10:10.665" v="457"/>
          <ac:picMkLst>
            <pc:docMk/>
            <pc:sldMk cId="1812548925" sldId="264"/>
            <ac:picMk id="5" creationId="{B9EB9790-022A-FBB0-2204-111C4CD202F7}"/>
          </ac:picMkLst>
        </pc:picChg>
      </pc:sldChg>
      <pc:sldChg chg="modSp">
        <pc:chgData name="Kenneth Mungai" userId="S::kmungai@hynfratech.com::86340fbf-4b0d-4bd0-8fcb-809ff4eea733" providerId="AD" clId="Web-{7AACA042-ABF2-0309-5144-3CCAA81AA761}" dt="2025-05-22T12:12:55.164" v="380" actId="20577"/>
        <pc:sldMkLst>
          <pc:docMk/>
          <pc:sldMk cId="4063100521" sldId="265"/>
        </pc:sldMkLst>
        <pc:spChg chg="mod">
          <ac:chgData name="Kenneth Mungai" userId="S::kmungai@hynfratech.com::86340fbf-4b0d-4bd0-8fcb-809ff4eea733" providerId="AD" clId="Web-{7AACA042-ABF2-0309-5144-3CCAA81AA761}" dt="2025-05-22T12:11:23.864" v="358" actId="20577"/>
          <ac:spMkLst>
            <pc:docMk/>
            <pc:sldMk cId="4063100521" sldId="265"/>
            <ac:spMk id="2" creationId="{018374F5-2AEA-3566-C2EC-FD9034FF5B80}"/>
          </ac:spMkLst>
        </pc:spChg>
        <pc:spChg chg="mod">
          <ac:chgData name="Kenneth Mungai" userId="S::kmungai@hynfratech.com::86340fbf-4b0d-4bd0-8fcb-809ff4eea733" providerId="AD" clId="Web-{7AACA042-ABF2-0309-5144-3CCAA81AA761}" dt="2025-05-22T12:12:55.164" v="380" actId="20577"/>
          <ac:spMkLst>
            <pc:docMk/>
            <pc:sldMk cId="4063100521" sldId="265"/>
            <ac:spMk id="3" creationId="{FAC0428E-7709-16A8-43D1-D18089A155D7}"/>
          </ac:spMkLst>
        </pc:spChg>
      </pc:sldChg>
      <pc:sldChg chg="modSp del">
        <pc:chgData name="Kenneth Mungai" userId="S::kmungai@hynfratech.com::86340fbf-4b0d-4bd0-8fcb-809ff4eea733" providerId="AD" clId="Web-{7AACA042-ABF2-0309-5144-3CCAA81AA761}" dt="2025-05-22T12:12:56.070" v="381"/>
        <pc:sldMkLst>
          <pc:docMk/>
          <pc:sldMk cId="1301547343" sldId="267"/>
        </pc:sldMkLst>
        <pc:spChg chg="mod">
          <ac:chgData name="Kenneth Mungai" userId="S::kmungai@hynfratech.com::86340fbf-4b0d-4bd0-8fcb-809ff4eea733" providerId="AD" clId="Web-{7AACA042-ABF2-0309-5144-3CCAA81AA761}" dt="2025-05-22T12:12:41.414" v="377" actId="20577"/>
          <ac:spMkLst>
            <pc:docMk/>
            <pc:sldMk cId="1301547343" sldId="267"/>
            <ac:spMk id="3" creationId="{FCFD61FA-A9C1-172E-FF45-5A8D20D4017D}"/>
          </ac:spMkLst>
        </pc:spChg>
      </pc:sldChg>
      <pc:sldChg chg="addSp modSp mod setBg">
        <pc:chgData name="Kenneth Mungai" userId="S::kmungai@hynfratech.com::86340fbf-4b0d-4bd0-8fcb-809ff4eea733" providerId="AD" clId="Web-{7AACA042-ABF2-0309-5144-3CCAA81AA761}" dt="2025-05-22T13:11:54.871" v="460"/>
        <pc:sldMkLst>
          <pc:docMk/>
          <pc:sldMk cId="849770307" sldId="268"/>
        </pc:sldMkLst>
        <pc:spChg chg="mod">
          <ac:chgData name="Kenneth Mungai" userId="S::kmungai@hynfratech.com::86340fbf-4b0d-4bd0-8fcb-809ff4eea733" providerId="AD" clId="Web-{7AACA042-ABF2-0309-5144-3CCAA81AA761}" dt="2025-05-22T13:11:54.871" v="460"/>
          <ac:spMkLst>
            <pc:docMk/>
            <pc:sldMk cId="849770307" sldId="268"/>
            <ac:spMk id="2" creationId="{6845C8B0-65AF-B6D7-E305-B4AB06C2F5CA}"/>
          </ac:spMkLst>
        </pc:spChg>
        <pc:spChg chg="mod">
          <ac:chgData name="Kenneth Mungai" userId="S::kmungai@hynfratech.com::86340fbf-4b0d-4bd0-8fcb-809ff4eea733" providerId="AD" clId="Web-{7AACA042-ABF2-0309-5144-3CCAA81AA761}" dt="2025-05-22T13:11:54.871" v="460"/>
          <ac:spMkLst>
            <pc:docMk/>
            <pc:sldMk cId="849770307" sldId="268"/>
            <ac:spMk id="3" creationId="{AAC8F5C1-393D-9993-3C64-97753E8B7A96}"/>
          </ac:spMkLst>
        </pc:spChg>
        <pc:spChg chg="add">
          <ac:chgData name="Kenneth Mungai" userId="S::kmungai@hynfratech.com::86340fbf-4b0d-4bd0-8fcb-809ff4eea733" providerId="AD" clId="Web-{7AACA042-ABF2-0309-5144-3CCAA81AA761}" dt="2025-05-22T13:11:54.871" v="460"/>
          <ac:spMkLst>
            <pc:docMk/>
            <pc:sldMk cId="849770307" sldId="268"/>
            <ac:spMk id="9" creationId="{2961259D-605E-E200-FF9F-7C8C71D7C8E4}"/>
          </ac:spMkLst>
        </pc:spChg>
        <pc:picChg chg="add">
          <ac:chgData name="Kenneth Mungai" userId="S::kmungai@hynfratech.com::86340fbf-4b0d-4bd0-8fcb-809ff4eea733" providerId="AD" clId="Web-{7AACA042-ABF2-0309-5144-3CCAA81AA761}" dt="2025-05-22T13:11:54.871" v="460"/>
          <ac:picMkLst>
            <pc:docMk/>
            <pc:sldMk cId="849770307" sldId="268"/>
            <ac:picMk id="5" creationId="{0BA366B9-6854-C5D2-B35D-FA0650A045F2}"/>
          </ac:picMkLst>
        </pc:picChg>
      </pc:sldChg>
      <pc:sldChg chg="modSp">
        <pc:chgData name="Kenneth Mungai" userId="S::kmungai@hynfratech.com::86340fbf-4b0d-4bd0-8fcb-809ff4eea733" providerId="AD" clId="Web-{7AACA042-ABF2-0309-5144-3CCAA81AA761}" dt="2025-05-22T12:12:25.647" v="376" actId="20577"/>
        <pc:sldMkLst>
          <pc:docMk/>
          <pc:sldMk cId="977643495" sldId="269"/>
        </pc:sldMkLst>
        <pc:spChg chg="mod">
          <ac:chgData name="Kenneth Mungai" userId="S::kmungai@hynfratech.com::86340fbf-4b0d-4bd0-8fcb-809ff4eea733" providerId="AD" clId="Web-{7AACA042-ABF2-0309-5144-3CCAA81AA761}" dt="2025-05-22T12:12:25.647" v="376" actId="20577"/>
          <ac:spMkLst>
            <pc:docMk/>
            <pc:sldMk cId="977643495" sldId="269"/>
            <ac:spMk id="3" creationId="{CA32DB68-C073-7D6B-7ACA-7612158C1187}"/>
          </ac:spMkLst>
        </pc:spChg>
      </pc:sldChg>
      <pc:sldChg chg="addSp modSp new mod setBg">
        <pc:chgData name="Kenneth Mungai" userId="S::kmungai@hynfratech.com::86340fbf-4b0d-4bd0-8fcb-809ff4eea733" providerId="AD" clId="Web-{7AACA042-ABF2-0309-5144-3CCAA81AA761}" dt="2025-05-22T12:53:14.809" v="413"/>
        <pc:sldMkLst>
          <pc:docMk/>
          <pc:sldMk cId="2003200551" sldId="270"/>
        </pc:sldMkLst>
        <pc:spChg chg="mod">
          <ac:chgData name="Kenneth Mungai" userId="S::kmungai@hynfratech.com::86340fbf-4b0d-4bd0-8fcb-809ff4eea733" providerId="AD" clId="Web-{7AACA042-ABF2-0309-5144-3CCAA81AA761}" dt="2025-05-22T12:53:14.809" v="413"/>
          <ac:spMkLst>
            <pc:docMk/>
            <pc:sldMk cId="2003200551" sldId="270"/>
            <ac:spMk id="2" creationId="{402588B6-8E7E-FE01-6B57-ECDC9007037C}"/>
          </ac:spMkLst>
        </pc:spChg>
        <pc:spChg chg="mod">
          <ac:chgData name="Kenneth Mungai" userId="S::kmungai@hynfratech.com::86340fbf-4b0d-4bd0-8fcb-809ff4eea733" providerId="AD" clId="Web-{7AACA042-ABF2-0309-5144-3CCAA81AA761}" dt="2025-05-22T12:53:14.809" v="413"/>
          <ac:spMkLst>
            <pc:docMk/>
            <pc:sldMk cId="2003200551" sldId="270"/>
            <ac:spMk id="3" creationId="{EE6EE3DB-B877-7BE5-D284-B62B7AC57B8B}"/>
          </ac:spMkLst>
        </pc:spChg>
        <pc:spChg chg="add">
          <ac:chgData name="Kenneth Mungai" userId="S::kmungai@hynfratech.com::86340fbf-4b0d-4bd0-8fcb-809ff4eea733" providerId="AD" clId="Web-{7AACA042-ABF2-0309-5144-3CCAA81AA761}" dt="2025-05-22T12:53:14.809" v="413"/>
          <ac:spMkLst>
            <pc:docMk/>
            <pc:sldMk cId="2003200551" sldId="270"/>
            <ac:spMk id="9" creationId="{92CC1E4F-F1F0-B945-BE50-C72A7103E8AC}"/>
          </ac:spMkLst>
        </pc:spChg>
        <pc:picChg chg="add">
          <ac:chgData name="Kenneth Mungai" userId="S::kmungai@hynfratech.com::86340fbf-4b0d-4bd0-8fcb-809ff4eea733" providerId="AD" clId="Web-{7AACA042-ABF2-0309-5144-3CCAA81AA761}" dt="2025-05-22T12:53:14.809" v="413"/>
          <ac:picMkLst>
            <pc:docMk/>
            <pc:sldMk cId="2003200551" sldId="270"/>
            <ac:picMk id="5" creationId="{C1203235-5EBA-42D2-63E1-196995E32C40}"/>
          </ac:picMkLst>
        </pc:picChg>
      </pc:sldChg>
      <pc:sldChg chg="addSp modSp new mod setBg">
        <pc:chgData name="Kenneth Mungai" userId="S::kmungai@hynfratech.com::86340fbf-4b0d-4bd0-8fcb-809ff4eea733" providerId="AD" clId="Web-{7AACA042-ABF2-0309-5144-3CCAA81AA761}" dt="2025-05-22T12:56:25.705" v="421"/>
        <pc:sldMkLst>
          <pc:docMk/>
          <pc:sldMk cId="2695631396" sldId="271"/>
        </pc:sldMkLst>
        <pc:spChg chg="mod">
          <ac:chgData name="Kenneth Mungai" userId="S::kmungai@hynfratech.com::86340fbf-4b0d-4bd0-8fcb-809ff4eea733" providerId="AD" clId="Web-{7AACA042-ABF2-0309-5144-3CCAA81AA761}" dt="2025-05-22T12:56:25.705" v="421"/>
          <ac:spMkLst>
            <pc:docMk/>
            <pc:sldMk cId="2695631396" sldId="271"/>
            <ac:spMk id="2" creationId="{EEAF1657-EFF0-C720-940D-E921EB1C6F08}"/>
          </ac:spMkLst>
        </pc:spChg>
        <pc:spChg chg="mod">
          <ac:chgData name="Kenneth Mungai" userId="S::kmungai@hynfratech.com::86340fbf-4b0d-4bd0-8fcb-809ff4eea733" providerId="AD" clId="Web-{7AACA042-ABF2-0309-5144-3CCAA81AA761}" dt="2025-05-22T12:56:25.705" v="421"/>
          <ac:spMkLst>
            <pc:docMk/>
            <pc:sldMk cId="2695631396" sldId="271"/>
            <ac:spMk id="3" creationId="{B08D4CE4-BCDC-3884-E1B9-1422ECE1D448}"/>
          </ac:spMkLst>
        </pc:spChg>
        <pc:spChg chg="add">
          <ac:chgData name="Kenneth Mungai" userId="S::kmungai@hynfratech.com::86340fbf-4b0d-4bd0-8fcb-809ff4eea733" providerId="AD" clId="Web-{7AACA042-ABF2-0309-5144-3CCAA81AA761}" dt="2025-05-22T12:56:25.705" v="421"/>
          <ac:spMkLst>
            <pc:docMk/>
            <pc:sldMk cId="2695631396" sldId="271"/>
            <ac:spMk id="9" creationId="{2961259D-605E-E200-FF9F-7C8C71D7C8E4}"/>
          </ac:spMkLst>
        </pc:spChg>
        <pc:picChg chg="add">
          <ac:chgData name="Kenneth Mungai" userId="S::kmungai@hynfratech.com::86340fbf-4b0d-4bd0-8fcb-809ff4eea733" providerId="AD" clId="Web-{7AACA042-ABF2-0309-5144-3CCAA81AA761}" dt="2025-05-22T12:56:25.705" v="421"/>
          <ac:picMkLst>
            <pc:docMk/>
            <pc:sldMk cId="2695631396" sldId="271"/>
            <ac:picMk id="5" creationId="{D3397151-2F1E-FC8D-9F1F-A1BD7D1463BE}"/>
          </ac:picMkLst>
        </pc:picChg>
      </pc:sldChg>
      <pc:sldChg chg="addSp delSp modSp new mod setBg">
        <pc:chgData name="Kenneth Mungai" userId="S::kmungai@hynfratech.com::86340fbf-4b0d-4bd0-8fcb-809ff4eea733" providerId="AD" clId="Web-{7AACA042-ABF2-0309-5144-3CCAA81AA761}" dt="2025-05-22T12:58:14.317" v="426"/>
        <pc:sldMkLst>
          <pc:docMk/>
          <pc:sldMk cId="733752438" sldId="272"/>
        </pc:sldMkLst>
        <pc:spChg chg="mod">
          <ac:chgData name="Kenneth Mungai" userId="S::kmungai@hynfratech.com::86340fbf-4b0d-4bd0-8fcb-809ff4eea733" providerId="AD" clId="Web-{7AACA042-ABF2-0309-5144-3CCAA81AA761}" dt="2025-05-22T12:58:14.317" v="426"/>
          <ac:spMkLst>
            <pc:docMk/>
            <pc:sldMk cId="733752438" sldId="272"/>
            <ac:spMk id="2" creationId="{B60E9934-CC9C-9FA1-B645-71B4DF884B29}"/>
          </ac:spMkLst>
        </pc:spChg>
        <pc:spChg chg="add del mod">
          <ac:chgData name="Kenneth Mungai" userId="S::kmungai@hynfratech.com::86340fbf-4b0d-4bd0-8fcb-809ff4eea733" providerId="AD" clId="Web-{7AACA042-ABF2-0309-5144-3CCAA81AA761}" dt="2025-05-22T12:58:14.317" v="426"/>
          <ac:spMkLst>
            <pc:docMk/>
            <pc:sldMk cId="733752438" sldId="272"/>
            <ac:spMk id="3" creationId="{1B5D6B8E-05E4-BDB8-9711-68D25E52C77A}"/>
          </ac:spMkLst>
        </pc:spChg>
        <pc:spChg chg="add del">
          <ac:chgData name="Kenneth Mungai" userId="S::kmungai@hynfratech.com::86340fbf-4b0d-4bd0-8fcb-809ff4eea733" providerId="AD" clId="Web-{7AACA042-ABF2-0309-5144-3CCAA81AA761}" dt="2025-05-22T12:58:08.067" v="423"/>
          <ac:spMkLst>
            <pc:docMk/>
            <pc:sldMk cId="733752438" sldId="272"/>
            <ac:spMk id="9" creationId="{2961259D-605E-E200-FF9F-7C8C71D7C8E4}"/>
          </ac:spMkLst>
        </pc:spChg>
        <pc:spChg chg="add del">
          <ac:chgData name="Kenneth Mungai" userId="S::kmungai@hynfratech.com::86340fbf-4b0d-4bd0-8fcb-809ff4eea733" providerId="AD" clId="Web-{7AACA042-ABF2-0309-5144-3CCAA81AA761}" dt="2025-05-22T12:58:14.271" v="425"/>
          <ac:spMkLst>
            <pc:docMk/>
            <pc:sldMk cId="733752438" sldId="272"/>
            <ac:spMk id="11" creationId="{353CF00F-82D0-0DBA-75D5-1D01B4526C68}"/>
          </ac:spMkLst>
        </pc:spChg>
        <pc:spChg chg="add">
          <ac:chgData name="Kenneth Mungai" userId="S::kmungai@hynfratech.com::86340fbf-4b0d-4bd0-8fcb-809ff4eea733" providerId="AD" clId="Web-{7AACA042-ABF2-0309-5144-3CCAA81AA761}" dt="2025-05-22T12:58:14.317" v="426"/>
          <ac:spMkLst>
            <pc:docMk/>
            <pc:sldMk cId="733752438" sldId="272"/>
            <ac:spMk id="14" creationId="{951922D2-D397-9EA4-A66D-55B0884D1A6A}"/>
          </ac:spMkLst>
        </pc:spChg>
        <pc:graphicFrameChg chg="add del">
          <ac:chgData name="Kenneth Mungai" userId="S::kmungai@hynfratech.com::86340fbf-4b0d-4bd0-8fcb-809ff4eea733" providerId="AD" clId="Web-{7AACA042-ABF2-0309-5144-3CCAA81AA761}" dt="2025-05-22T12:58:14.271" v="425"/>
          <ac:graphicFrameMkLst>
            <pc:docMk/>
            <pc:sldMk cId="733752438" sldId="272"/>
            <ac:graphicFrameMk id="12" creationId="{B81E6D1F-56FA-04A9-8CFB-45510830F2B0}"/>
          </ac:graphicFrameMkLst>
        </pc:graphicFrameChg>
        <pc:graphicFrameChg chg="add">
          <ac:chgData name="Kenneth Mungai" userId="S::kmungai@hynfratech.com::86340fbf-4b0d-4bd0-8fcb-809ff4eea733" providerId="AD" clId="Web-{7AACA042-ABF2-0309-5144-3CCAA81AA761}" dt="2025-05-22T12:58:14.317" v="426"/>
          <ac:graphicFrameMkLst>
            <pc:docMk/>
            <pc:sldMk cId="733752438" sldId="272"/>
            <ac:graphicFrameMk id="15" creationId="{06F44255-FFF6-91EF-F827-00C1C76F945E}"/>
          </ac:graphicFrameMkLst>
        </pc:graphicFrameChg>
        <pc:picChg chg="add del">
          <ac:chgData name="Kenneth Mungai" userId="S::kmungai@hynfratech.com::86340fbf-4b0d-4bd0-8fcb-809ff4eea733" providerId="AD" clId="Web-{7AACA042-ABF2-0309-5144-3CCAA81AA761}" dt="2025-05-22T12:58:08.067" v="423"/>
          <ac:picMkLst>
            <pc:docMk/>
            <pc:sldMk cId="733752438" sldId="272"/>
            <ac:picMk id="5" creationId="{5CAFEDA7-1339-4CA1-0E34-A3F6937F4DFB}"/>
          </ac:picMkLst>
        </pc:picChg>
      </pc:sldChg>
      <pc:sldChg chg="addSp modSp new mod setBg">
        <pc:chgData name="Kenneth Mungai" userId="S::kmungai@hynfratech.com::86340fbf-4b0d-4bd0-8fcb-809ff4eea733" providerId="AD" clId="Web-{7AACA042-ABF2-0309-5144-3CCAA81AA761}" dt="2025-05-22T13:00:44.415" v="427"/>
        <pc:sldMkLst>
          <pc:docMk/>
          <pc:sldMk cId="4247106644" sldId="273"/>
        </pc:sldMkLst>
        <pc:spChg chg="mod">
          <ac:chgData name="Kenneth Mungai" userId="S::kmungai@hynfratech.com::86340fbf-4b0d-4bd0-8fcb-809ff4eea733" providerId="AD" clId="Web-{7AACA042-ABF2-0309-5144-3CCAA81AA761}" dt="2025-05-22T13:00:44.415" v="427"/>
          <ac:spMkLst>
            <pc:docMk/>
            <pc:sldMk cId="4247106644" sldId="273"/>
            <ac:spMk id="2" creationId="{1BEB88BC-BECE-6C54-6CFA-9806A0F5A379}"/>
          </ac:spMkLst>
        </pc:spChg>
        <pc:spChg chg="mod">
          <ac:chgData name="Kenneth Mungai" userId="S::kmungai@hynfratech.com::86340fbf-4b0d-4bd0-8fcb-809ff4eea733" providerId="AD" clId="Web-{7AACA042-ABF2-0309-5144-3CCAA81AA761}" dt="2025-05-22T13:00:44.415" v="427"/>
          <ac:spMkLst>
            <pc:docMk/>
            <pc:sldMk cId="4247106644" sldId="273"/>
            <ac:spMk id="3" creationId="{3D6726B5-A9A1-6291-5076-D4C39B127C85}"/>
          </ac:spMkLst>
        </pc:spChg>
        <pc:spChg chg="add">
          <ac:chgData name="Kenneth Mungai" userId="S::kmungai@hynfratech.com::86340fbf-4b0d-4bd0-8fcb-809ff4eea733" providerId="AD" clId="Web-{7AACA042-ABF2-0309-5144-3CCAA81AA761}" dt="2025-05-22T13:00:44.415" v="427"/>
          <ac:spMkLst>
            <pc:docMk/>
            <pc:sldMk cId="4247106644" sldId="273"/>
            <ac:spMk id="9" creationId="{5E8D3B17-7638-DFD3-18E4-8A6D611749CF}"/>
          </ac:spMkLst>
        </pc:spChg>
        <pc:picChg chg="add">
          <ac:chgData name="Kenneth Mungai" userId="S::kmungai@hynfratech.com::86340fbf-4b0d-4bd0-8fcb-809ff4eea733" providerId="AD" clId="Web-{7AACA042-ABF2-0309-5144-3CCAA81AA761}" dt="2025-05-22T13:00:44.415" v="427"/>
          <ac:picMkLst>
            <pc:docMk/>
            <pc:sldMk cId="4247106644" sldId="273"/>
            <ac:picMk id="5" creationId="{835B5A97-7CCE-0EDA-030F-7B866B3975EC}"/>
          </ac:picMkLst>
        </pc:picChg>
      </pc:sldChg>
      <pc:sldChg chg="addSp modSp new mod setBg">
        <pc:chgData name="Kenneth Mungai" userId="S::kmungai@hynfratech.com::86340fbf-4b0d-4bd0-8fcb-809ff4eea733" providerId="AD" clId="Web-{7AACA042-ABF2-0309-5144-3CCAA81AA761}" dt="2025-05-22T13:01:11.322" v="428"/>
        <pc:sldMkLst>
          <pc:docMk/>
          <pc:sldMk cId="3522054367" sldId="274"/>
        </pc:sldMkLst>
        <pc:spChg chg="mod">
          <ac:chgData name="Kenneth Mungai" userId="S::kmungai@hynfratech.com::86340fbf-4b0d-4bd0-8fcb-809ff4eea733" providerId="AD" clId="Web-{7AACA042-ABF2-0309-5144-3CCAA81AA761}" dt="2025-05-22T13:01:11.322" v="428"/>
          <ac:spMkLst>
            <pc:docMk/>
            <pc:sldMk cId="3522054367" sldId="274"/>
            <ac:spMk id="2" creationId="{95182511-B559-866C-31EB-356EBF50ABBE}"/>
          </ac:spMkLst>
        </pc:spChg>
        <pc:spChg chg="mod">
          <ac:chgData name="Kenneth Mungai" userId="S::kmungai@hynfratech.com::86340fbf-4b0d-4bd0-8fcb-809ff4eea733" providerId="AD" clId="Web-{7AACA042-ABF2-0309-5144-3CCAA81AA761}" dt="2025-05-22T13:01:11.322" v="428"/>
          <ac:spMkLst>
            <pc:docMk/>
            <pc:sldMk cId="3522054367" sldId="274"/>
            <ac:spMk id="3" creationId="{397826A4-96D3-7A15-6116-18D387F1E488}"/>
          </ac:spMkLst>
        </pc:spChg>
        <pc:spChg chg="add">
          <ac:chgData name="Kenneth Mungai" userId="S::kmungai@hynfratech.com::86340fbf-4b0d-4bd0-8fcb-809ff4eea733" providerId="AD" clId="Web-{7AACA042-ABF2-0309-5144-3CCAA81AA761}" dt="2025-05-22T13:01:11.322" v="428"/>
          <ac:spMkLst>
            <pc:docMk/>
            <pc:sldMk cId="3522054367" sldId="274"/>
            <ac:spMk id="9" creationId="{2961259D-605E-E200-FF9F-7C8C71D7C8E4}"/>
          </ac:spMkLst>
        </pc:spChg>
        <pc:picChg chg="add">
          <ac:chgData name="Kenneth Mungai" userId="S::kmungai@hynfratech.com::86340fbf-4b0d-4bd0-8fcb-809ff4eea733" providerId="AD" clId="Web-{7AACA042-ABF2-0309-5144-3CCAA81AA761}" dt="2025-05-22T13:01:11.322" v="428"/>
          <ac:picMkLst>
            <pc:docMk/>
            <pc:sldMk cId="3522054367" sldId="274"/>
            <ac:picMk id="5" creationId="{A32A3592-4C3B-6499-58DC-177538DAEDB9}"/>
          </ac:picMkLst>
        </pc:picChg>
      </pc:sldChg>
      <pc:sldChg chg="modSp new">
        <pc:chgData name="Kenneth Mungai" userId="S::kmungai@hynfratech.com::86340fbf-4b0d-4bd0-8fcb-809ff4eea733" providerId="AD" clId="Web-{7AACA042-ABF2-0309-5144-3CCAA81AA761}" dt="2025-05-22T11:42:40.341" v="138" actId="20577"/>
        <pc:sldMkLst>
          <pc:docMk/>
          <pc:sldMk cId="2161692759" sldId="275"/>
        </pc:sldMkLst>
        <pc:spChg chg="mod">
          <ac:chgData name="Kenneth Mungai" userId="S::kmungai@hynfratech.com::86340fbf-4b0d-4bd0-8fcb-809ff4eea733" providerId="AD" clId="Web-{7AACA042-ABF2-0309-5144-3CCAA81AA761}" dt="2025-05-22T11:42:25.012" v="136" actId="20577"/>
          <ac:spMkLst>
            <pc:docMk/>
            <pc:sldMk cId="2161692759" sldId="275"/>
            <ac:spMk id="2" creationId="{E14EBAB7-4B68-1FE0-E677-BF53984184E9}"/>
          </ac:spMkLst>
        </pc:spChg>
        <pc:spChg chg="mod">
          <ac:chgData name="Kenneth Mungai" userId="S::kmungai@hynfratech.com::86340fbf-4b0d-4bd0-8fcb-809ff4eea733" providerId="AD" clId="Web-{7AACA042-ABF2-0309-5144-3CCAA81AA761}" dt="2025-05-22T11:42:40.341" v="138" actId="20577"/>
          <ac:spMkLst>
            <pc:docMk/>
            <pc:sldMk cId="2161692759" sldId="275"/>
            <ac:spMk id="3" creationId="{C43B17C6-D0BB-E8DF-93FE-82927C4EC8EF}"/>
          </ac:spMkLst>
        </pc:spChg>
      </pc:sldChg>
      <pc:sldChg chg="addSp delSp modSp new mod setBg">
        <pc:chgData name="Kenneth Mungai" userId="S::kmungai@hynfratech.com::86340fbf-4b0d-4bd0-8fcb-809ff4eea733" providerId="AD" clId="Web-{7AACA042-ABF2-0309-5144-3CCAA81AA761}" dt="2025-05-22T13:02:29.137" v="433"/>
        <pc:sldMkLst>
          <pc:docMk/>
          <pc:sldMk cId="2071881822" sldId="276"/>
        </pc:sldMkLst>
        <pc:spChg chg="mod">
          <ac:chgData name="Kenneth Mungai" userId="S::kmungai@hynfratech.com::86340fbf-4b0d-4bd0-8fcb-809ff4eea733" providerId="AD" clId="Web-{7AACA042-ABF2-0309-5144-3CCAA81AA761}" dt="2025-05-22T13:02:29.137" v="433"/>
          <ac:spMkLst>
            <pc:docMk/>
            <pc:sldMk cId="2071881822" sldId="276"/>
            <ac:spMk id="2" creationId="{3D88EF1A-977C-896D-E6CF-E8BCC040F8B4}"/>
          </ac:spMkLst>
        </pc:spChg>
        <pc:spChg chg="mod">
          <ac:chgData name="Kenneth Mungai" userId="S::kmungai@hynfratech.com::86340fbf-4b0d-4bd0-8fcb-809ff4eea733" providerId="AD" clId="Web-{7AACA042-ABF2-0309-5144-3CCAA81AA761}" dt="2025-05-22T13:02:29.137" v="433"/>
          <ac:spMkLst>
            <pc:docMk/>
            <pc:sldMk cId="2071881822" sldId="276"/>
            <ac:spMk id="3" creationId="{D291DA7D-9B99-B98D-4156-EAF03CF99E28}"/>
          </ac:spMkLst>
        </pc:spChg>
        <pc:spChg chg="add del">
          <ac:chgData name="Kenneth Mungai" userId="S::kmungai@hynfratech.com::86340fbf-4b0d-4bd0-8fcb-809ff4eea733" providerId="AD" clId="Web-{7AACA042-ABF2-0309-5144-3CCAA81AA761}" dt="2025-05-22T13:02:29.137" v="433"/>
          <ac:spMkLst>
            <pc:docMk/>
            <pc:sldMk cId="2071881822" sldId="276"/>
            <ac:spMk id="9" creationId="{92CC1E4F-F1F0-B945-BE50-C72A7103E8AC}"/>
          </ac:spMkLst>
        </pc:spChg>
        <pc:spChg chg="add">
          <ac:chgData name="Kenneth Mungai" userId="S::kmungai@hynfratech.com::86340fbf-4b0d-4bd0-8fcb-809ff4eea733" providerId="AD" clId="Web-{7AACA042-ABF2-0309-5144-3CCAA81AA761}" dt="2025-05-22T13:02:29.137" v="433"/>
          <ac:spMkLst>
            <pc:docMk/>
            <pc:sldMk cId="2071881822" sldId="276"/>
            <ac:spMk id="14" creationId="{37B65277-82C6-6D08-6DCA-4A7DCC3B7136}"/>
          </ac:spMkLst>
        </pc:spChg>
        <pc:picChg chg="add mod ord">
          <ac:chgData name="Kenneth Mungai" userId="S::kmungai@hynfratech.com::86340fbf-4b0d-4bd0-8fcb-809ff4eea733" providerId="AD" clId="Web-{7AACA042-ABF2-0309-5144-3CCAA81AA761}" dt="2025-05-22T13:02:29.137" v="433"/>
          <ac:picMkLst>
            <pc:docMk/>
            <pc:sldMk cId="2071881822" sldId="276"/>
            <ac:picMk id="5" creationId="{6FAC5545-C7B2-D6C0-ED84-DFD87A5EF2C3}"/>
          </ac:picMkLst>
        </pc:picChg>
      </pc:sldChg>
      <pc:sldChg chg="modSp new">
        <pc:chgData name="Kenneth Mungai" userId="S::kmungai@hynfratech.com::86340fbf-4b0d-4bd0-8fcb-809ff4eea733" providerId="AD" clId="Web-{7AACA042-ABF2-0309-5144-3CCAA81AA761}" dt="2025-05-22T11:55:52.351" v="175" actId="20577"/>
        <pc:sldMkLst>
          <pc:docMk/>
          <pc:sldMk cId="1569267808" sldId="277"/>
        </pc:sldMkLst>
        <pc:spChg chg="mod">
          <ac:chgData name="Kenneth Mungai" userId="S::kmungai@hynfratech.com::86340fbf-4b0d-4bd0-8fcb-809ff4eea733" providerId="AD" clId="Web-{7AACA042-ABF2-0309-5144-3CCAA81AA761}" dt="2025-05-22T11:55:37.663" v="170" actId="20577"/>
          <ac:spMkLst>
            <pc:docMk/>
            <pc:sldMk cId="1569267808" sldId="277"/>
            <ac:spMk id="2" creationId="{C1F50315-C492-1EC3-438C-02DE11DC8F0D}"/>
          </ac:spMkLst>
        </pc:spChg>
        <pc:spChg chg="mod">
          <ac:chgData name="Kenneth Mungai" userId="S::kmungai@hynfratech.com::86340fbf-4b0d-4bd0-8fcb-809ff4eea733" providerId="AD" clId="Web-{7AACA042-ABF2-0309-5144-3CCAA81AA761}" dt="2025-05-22T11:55:52.351" v="175" actId="20577"/>
          <ac:spMkLst>
            <pc:docMk/>
            <pc:sldMk cId="1569267808" sldId="277"/>
            <ac:spMk id="3" creationId="{06537DE2-2495-8479-A7D8-0D5EB67CCFE1}"/>
          </ac:spMkLst>
        </pc:spChg>
      </pc:sldChg>
      <pc:sldChg chg="addSp delSp modSp new mod setBg">
        <pc:chgData name="Kenneth Mungai" userId="S::kmungai@hynfratech.com::86340fbf-4b0d-4bd0-8fcb-809ff4eea733" providerId="AD" clId="Web-{7AACA042-ABF2-0309-5144-3CCAA81AA761}" dt="2025-05-22T13:08:35.506" v="452"/>
        <pc:sldMkLst>
          <pc:docMk/>
          <pc:sldMk cId="2728123366" sldId="278"/>
        </pc:sldMkLst>
        <pc:spChg chg="mod">
          <ac:chgData name="Kenneth Mungai" userId="S::kmungai@hynfratech.com::86340fbf-4b0d-4bd0-8fcb-809ff4eea733" providerId="AD" clId="Web-{7AACA042-ABF2-0309-5144-3CCAA81AA761}" dt="2025-05-22T13:08:35.506" v="452"/>
          <ac:spMkLst>
            <pc:docMk/>
            <pc:sldMk cId="2728123366" sldId="278"/>
            <ac:spMk id="2" creationId="{2804AF4D-DB4C-4B37-8242-C975807B9BA4}"/>
          </ac:spMkLst>
        </pc:spChg>
        <pc:spChg chg="add del mod">
          <ac:chgData name="Kenneth Mungai" userId="S::kmungai@hynfratech.com::86340fbf-4b0d-4bd0-8fcb-809ff4eea733" providerId="AD" clId="Web-{7AACA042-ABF2-0309-5144-3CCAA81AA761}" dt="2025-05-22T13:07:14.082" v="449"/>
          <ac:spMkLst>
            <pc:docMk/>
            <pc:sldMk cId="2728123366" sldId="278"/>
            <ac:spMk id="3" creationId="{5F745F4E-233F-5044-A622-D88E47505D03}"/>
          </ac:spMkLst>
        </pc:spChg>
        <pc:spChg chg="add del">
          <ac:chgData name="Kenneth Mungai" userId="S::kmungai@hynfratech.com::86340fbf-4b0d-4bd0-8fcb-809ff4eea733" providerId="AD" clId="Web-{7AACA042-ABF2-0309-5144-3CCAA81AA761}" dt="2025-05-22T13:04:41.547" v="444"/>
          <ac:spMkLst>
            <pc:docMk/>
            <pc:sldMk cId="2728123366" sldId="278"/>
            <ac:spMk id="9" creationId="{353CF00F-82D0-0DBA-75D5-1D01B4526C68}"/>
          </ac:spMkLst>
        </pc:spChg>
        <pc:spChg chg="add del">
          <ac:chgData name="Kenneth Mungai" userId="S::kmungai@hynfratech.com::86340fbf-4b0d-4bd0-8fcb-809ff4eea733" providerId="AD" clId="Web-{7AACA042-ABF2-0309-5144-3CCAA81AA761}" dt="2025-05-22T13:07:14.020" v="448"/>
          <ac:spMkLst>
            <pc:docMk/>
            <pc:sldMk cId="2728123366" sldId="278"/>
            <ac:spMk id="13" creationId="{600DC1B0-7E1A-BD02-3F93-19E6B1B75075}"/>
          </ac:spMkLst>
        </pc:spChg>
        <pc:spChg chg="add del">
          <ac:chgData name="Kenneth Mungai" userId="S::kmungai@hynfratech.com::86340fbf-4b0d-4bd0-8fcb-809ff4eea733" providerId="AD" clId="Web-{7AACA042-ABF2-0309-5144-3CCAA81AA761}" dt="2025-05-22T13:08:35.506" v="452"/>
          <ac:spMkLst>
            <pc:docMk/>
            <pc:sldMk cId="2728123366" sldId="278"/>
            <ac:spMk id="16" creationId="{600DC1B0-7E1A-BD02-3F93-19E6B1B75075}"/>
          </ac:spMkLst>
        </pc:spChg>
        <pc:spChg chg="add del">
          <ac:chgData name="Kenneth Mungai" userId="S::kmungai@hynfratech.com::86340fbf-4b0d-4bd0-8fcb-809ff4eea733" providerId="AD" clId="Web-{7AACA042-ABF2-0309-5144-3CCAA81AA761}" dt="2025-05-22T13:08:35.459" v="451"/>
          <ac:spMkLst>
            <pc:docMk/>
            <pc:sldMk cId="2728123366" sldId="278"/>
            <ac:spMk id="22" creationId="{01A22726-DA03-BCB0-F12E-98258FB7E5C0}"/>
          </ac:spMkLst>
        </pc:spChg>
        <pc:spChg chg="add">
          <ac:chgData name="Kenneth Mungai" userId="S::kmungai@hynfratech.com::86340fbf-4b0d-4bd0-8fcb-809ff4eea733" providerId="AD" clId="Web-{7AACA042-ABF2-0309-5144-3CCAA81AA761}" dt="2025-05-22T13:08:35.506" v="452"/>
          <ac:spMkLst>
            <pc:docMk/>
            <pc:sldMk cId="2728123366" sldId="278"/>
            <ac:spMk id="24" creationId="{01A22726-DA03-BCB0-F12E-98258FB7E5C0}"/>
          </ac:spMkLst>
        </pc:spChg>
        <pc:graphicFrameChg chg="add del">
          <ac:chgData name="Kenneth Mungai" userId="S::kmungai@hynfratech.com::86340fbf-4b0d-4bd0-8fcb-809ff4eea733" providerId="AD" clId="Web-{7AACA042-ABF2-0309-5144-3CCAA81AA761}" dt="2025-05-22T13:04:41.547" v="444"/>
          <ac:graphicFrameMkLst>
            <pc:docMk/>
            <pc:sldMk cId="2728123366" sldId="278"/>
            <ac:graphicFrameMk id="5" creationId="{1AAA80B8-08C5-0C3C-04F5-A380F869A342}"/>
          </ac:graphicFrameMkLst>
        </pc:graphicFrameChg>
        <pc:graphicFrameChg chg="add del">
          <ac:chgData name="Kenneth Mungai" userId="S::kmungai@hynfratech.com::86340fbf-4b0d-4bd0-8fcb-809ff4eea733" providerId="AD" clId="Web-{7AACA042-ABF2-0309-5144-3CCAA81AA761}" dt="2025-05-22T13:07:07.644" v="446"/>
          <ac:graphicFrameMkLst>
            <pc:docMk/>
            <pc:sldMk cId="2728123366" sldId="278"/>
            <ac:graphicFrameMk id="11" creationId="{418A0DE0-EB27-E019-AA98-A64CFD39510B}"/>
          </ac:graphicFrameMkLst>
        </pc:graphicFrameChg>
        <pc:graphicFrameChg chg="add del">
          <ac:chgData name="Kenneth Mungai" userId="S::kmungai@hynfratech.com::86340fbf-4b0d-4bd0-8fcb-809ff4eea733" providerId="AD" clId="Web-{7AACA042-ABF2-0309-5144-3CCAA81AA761}" dt="2025-05-22T13:07:14.020" v="448"/>
          <ac:graphicFrameMkLst>
            <pc:docMk/>
            <pc:sldMk cId="2728123366" sldId="278"/>
            <ac:graphicFrameMk id="14" creationId="{FFF2A940-ED91-AA00-B4F1-A02E74156FB7}"/>
          </ac:graphicFrameMkLst>
        </pc:graphicFrameChg>
        <pc:graphicFrameChg chg="add mod modGraphic">
          <ac:chgData name="Kenneth Mungai" userId="S::kmungai@hynfratech.com::86340fbf-4b0d-4bd0-8fcb-809ff4eea733" providerId="AD" clId="Web-{7AACA042-ABF2-0309-5144-3CCAA81AA761}" dt="2025-05-22T13:08:35.506" v="452"/>
          <ac:graphicFrameMkLst>
            <pc:docMk/>
            <pc:sldMk cId="2728123366" sldId="278"/>
            <ac:graphicFrameMk id="17" creationId="{079DEEBA-C242-7C5B-1123-341BCE3738E7}"/>
          </ac:graphicFrameMkLst>
        </pc:graphicFrameChg>
      </pc:sldChg>
      <pc:sldChg chg="addSp delSp modSp new mod setBg">
        <pc:chgData name="Kenneth Mungai" userId="S::kmungai@hynfratech.com::86340fbf-4b0d-4bd0-8fcb-809ff4eea733" providerId="AD" clId="Web-{7AACA042-ABF2-0309-5144-3CCAA81AA761}" dt="2025-05-22T13:04:06.639" v="442"/>
        <pc:sldMkLst>
          <pc:docMk/>
          <pc:sldMk cId="3650501509" sldId="279"/>
        </pc:sldMkLst>
        <pc:spChg chg="mod">
          <ac:chgData name="Kenneth Mungai" userId="S::kmungai@hynfratech.com::86340fbf-4b0d-4bd0-8fcb-809ff4eea733" providerId="AD" clId="Web-{7AACA042-ABF2-0309-5144-3CCAA81AA761}" dt="2025-05-22T13:04:06.639" v="442"/>
          <ac:spMkLst>
            <pc:docMk/>
            <pc:sldMk cId="3650501509" sldId="279"/>
            <ac:spMk id="2" creationId="{9033228A-C95C-E526-8463-667564E23745}"/>
          </ac:spMkLst>
        </pc:spChg>
        <pc:spChg chg="add del mod">
          <ac:chgData name="Kenneth Mungai" userId="S::kmungai@hynfratech.com::86340fbf-4b0d-4bd0-8fcb-809ff4eea733" providerId="AD" clId="Web-{7AACA042-ABF2-0309-5144-3CCAA81AA761}" dt="2025-05-22T13:04:06.639" v="442"/>
          <ac:spMkLst>
            <pc:docMk/>
            <pc:sldMk cId="3650501509" sldId="279"/>
            <ac:spMk id="3" creationId="{BA6B21CF-AB69-1EED-F5F7-2E38875A1C4B}"/>
          </ac:spMkLst>
        </pc:spChg>
        <pc:spChg chg="add del">
          <ac:chgData name="Kenneth Mungai" userId="S::kmungai@hynfratech.com::86340fbf-4b0d-4bd0-8fcb-809ff4eea733" providerId="AD" clId="Web-{7AACA042-ABF2-0309-5144-3CCAA81AA761}" dt="2025-05-22T13:04:01.311" v="439"/>
          <ac:spMkLst>
            <pc:docMk/>
            <pc:sldMk cId="3650501509" sldId="279"/>
            <ac:spMk id="6" creationId="{600DC1B0-7E1A-BD02-3F93-19E6B1B75075}"/>
          </ac:spMkLst>
        </pc:spChg>
        <pc:spChg chg="add del">
          <ac:chgData name="Kenneth Mungai" userId="S::kmungai@hynfratech.com::86340fbf-4b0d-4bd0-8fcb-809ff4eea733" providerId="AD" clId="Web-{7AACA042-ABF2-0309-5144-3CCAA81AA761}" dt="2025-05-22T13:04:06.593" v="441"/>
          <ac:spMkLst>
            <pc:docMk/>
            <pc:sldMk cId="3650501509" sldId="279"/>
            <ac:spMk id="8" creationId="{604B8143-3907-5396-F19C-4EDBFE8DED3F}"/>
          </ac:spMkLst>
        </pc:spChg>
        <pc:spChg chg="add del">
          <ac:chgData name="Kenneth Mungai" userId="S::kmungai@hynfratech.com::86340fbf-4b0d-4bd0-8fcb-809ff4eea733" providerId="AD" clId="Web-{7AACA042-ABF2-0309-5144-3CCAA81AA761}" dt="2025-05-22T13:03:08.388" v="435"/>
          <ac:spMkLst>
            <pc:docMk/>
            <pc:sldMk cId="3650501509" sldId="279"/>
            <ac:spMk id="9" creationId="{5E8D3B17-7638-DFD3-18E4-8A6D611749CF}"/>
          </ac:spMkLst>
        </pc:spChg>
        <pc:spChg chg="add del">
          <ac:chgData name="Kenneth Mungai" userId="S::kmungai@hynfratech.com::86340fbf-4b0d-4bd0-8fcb-809ff4eea733" providerId="AD" clId="Web-{7AACA042-ABF2-0309-5144-3CCAA81AA761}" dt="2025-05-22T13:04:06.593" v="441"/>
          <ac:spMkLst>
            <pc:docMk/>
            <pc:sldMk cId="3650501509" sldId="279"/>
            <ac:spMk id="10" creationId="{BA6B21CF-AB69-1EED-F5F7-2E38875A1C4B}"/>
          </ac:spMkLst>
        </pc:spChg>
        <pc:spChg chg="add del">
          <ac:chgData name="Kenneth Mungai" userId="S::kmungai@hynfratech.com::86340fbf-4b0d-4bd0-8fcb-809ff4eea733" providerId="AD" clId="Web-{7AACA042-ABF2-0309-5144-3CCAA81AA761}" dt="2025-05-22T13:03:48.014" v="437"/>
          <ac:spMkLst>
            <pc:docMk/>
            <pc:sldMk cId="3650501509" sldId="279"/>
            <ac:spMk id="11" creationId="{600DC1B0-7E1A-BD02-3F93-19E6B1B75075}"/>
          </ac:spMkLst>
        </pc:spChg>
        <pc:spChg chg="add">
          <ac:chgData name="Kenneth Mungai" userId="S::kmungai@hynfratech.com::86340fbf-4b0d-4bd0-8fcb-809ff4eea733" providerId="AD" clId="Web-{7AACA042-ABF2-0309-5144-3CCAA81AA761}" dt="2025-05-22T13:04:06.639" v="442"/>
          <ac:spMkLst>
            <pc:docMk/>
            <pc:sldMk cId="3650501509" sldId="279"/>
            <ac:spMk id="13" creationId="{600DC1B0-7E1A-BD02-3F93-19E6B1B75075}"/>
          </ac:spMkLst>
        </pc:spChg>
        <pc:graphicFrameChg chg="add del">
          <ac:chgData name="Kenneth Mungai" userId="S::kmungai@hynfratech.com::86340fbf-4b0d-4bd0-8fcb-809ff4eea733" providerId="AD" clId="Web-{7AACA042-ABF2-0309-5144-3CCAA81AA761}" dt="2025-05-22T13:04:01.311" v="439"/>
          <ac:graphicFrameMkLst>
            <pc:docMk/>
            <pc:sldMk cId="3650501509" sldId="279"/>
            <ac:graphicFrameMk id="7" creationId="{BE5D716E-6105-445C-1696-A0F2C24C5210}"/>
          </ac:graphicFrameMkLst>
        </pc:graphicFrameChg>
        <pc:graphicFrameChg chg="add del">
          <ac:chgData name="Kenneth Mungai" userId="S::kmungai@hynfratech.com::86340fbf-4b0d-4bd0-8fcb-809ff4eea733" providerId="AD" clId="Web-{7AACA042-ABF2-0309-5144-3CCAA81AA761}" dt="2025-05-22T13:03:48.014" v="437"/>
          <ac:graphicFrameMkLst>
            <pc:docMk/>
            <pc:sldMk cId="3650501509" sldId="279"/>
            <ac:graphicFrameMk id="12" creationId="{BE5D716E-6105-445C-1696-A0F2C24C5210}"/>
          </ac:graphicFrameMkLst>
        </pc:graphicFrameChg>
        <pc:graphicFrameChg chg="add">
          <ac:chgData name="Kenneth Mungai" userId="S::kmungai@hynfratech.com::86340fbf-4b0d-4bd0-8fcb-809ff4eea733" providerId="AD" clId="Web-{7AACA042-ABF2-0309-5144-3CCAA81AA761}" dt="2025-05-22T13:04:06.639" v="442"/>
          <ac:graphicFrameMkLst>
            <pc:docMk/>
            <pc:sldMk cId="3650501509" sldId="279"/>
            <ac:graphicFrameMk id="14" creationId="{893B3858-712B-7BA2-F79A-1F80EB46C607}"/>
          </ac:graphicFrameMkLst>
        </pc:graphicFrameChg>
        <pc:picChg chg="add del">
          <ac:chgData name="Kenneth Mungai" userId="S::kmungai@hynfratech.com::86340fbf-4b0d-4bd0-8fcb-809ff4eea733" providerId="AD" clId="Web-{7AACA042-ABF2-0309-5144-3CCAA81AA761}" dt="2025-05-22T13:03:08.388" v="435"/>
          <ac:picMkLst>
            <pc:docMk/>
            <pc:sldMk cId="3650501509" sldId="279"/>
            <ac:picMk id="5" creationId="{A09DA692-4555-1C2E-FC5A-334CC208B185}"/>
          </ac:picMkLst>
        </pc:picChg>
      </pc:sldChg>
      <pc:sldChg chg="modSp new">
        <pc:chgData name="Kenneth Mungai" userId="S::kmungai@hynfratech.com::86340fbf-4b0d-4bd0-8fcb-809ff4eea733" providerId="AD" clId="Web-{7AACA042-ABF2-0309-5144-3CCAA81AA761}" dt="2025-05-22T12:06:34.105" v="268" actId="20577"/>
        <pc:sldMkLst>
          <pc:docMk/>
          <pc:sldMk cId="2174870700" sldId="280"/>
        </pc:sldMkLst>
        <pc:spChg chg="mod">
          <ac:chgData name="Kenneth Mungai" userId="S::kmungai@hynfratech.com::86340fbf-4b0d-4bd0-8fcb-809ff4eea733" providerId="AD" clId="Web-{7AACA042-ABF2-0309-5144-3CCAA81AA761}" dt="2025-05-22T12:05:05.102" v="250" actId="20577"/>
          <ac:spMkLst>
            <pc:docMk/>
            <pc:sldMk cId="2174870700" sldId="280"/>
            <ac:spMk id="2" creationId="{BF617174-0DCA-AE29-F92C-EEF3EE6EBC4D}"/>
          </ac:spMkLst>
        </pc:spChg>
        <pc:spChg chg="mod">
          <ac:chgData name="Kenneth Mungai" userId="S::kmungai@hynfratech.com::86340fbf-4b0d-4bd0-8fcb-809ff4eea733" providerId="AD" clId="Web-{7AACA042-ABF2-0309-5144-3CCAA81AA761}" dt="2025-05-22T12:06:34.105" v="268" actId="20577"/>
          <ac:spMkLst>
            <pc:docMk/>
            <pc:sldMk cId="2174870700" sldId="280"/>
            <ac:spMk id="3" creationId="{5CB4ABB0-61F1-D985-6CD7-7DCD08101BD4}"/>
          </ac:spMkLst>
        </pc:spChg>
      </pc:sldChg>
      <pc:sldChg chg="addSp modSp new mod setBg">
        <pc:chgData name="Kenneth Mungai" userId="S::kmungai@hynfratech.com::86340fbf-4b0d-4bd0-8fcb-809ff4eea733" providerId="AD" clId="Web-{7AACA042-ABF2-0309-5144-3CCAA81AA761}" dt="2025-05-22T13:09:02.726" v="453"/>
        <pc:sldMkLst>
          <pc:docMk/>
          <pc:sldMk cId="3833335069" sldId="281"/>
        </pc:sldMkLst>
        <pc:spChg chg="mod">
          <ac:chgData name="Kenneth Mungai" userId="S::kmungai@hynfratech.com::86340fbf-4b0d-4bd0-8fcb-809ff4eea733" providerId="AD" clId="Web-{7AACA042-ABF2-0309-5144-3CCAA81AA761}" dt="2025-05-22T13:09:02.726" v="453"/>
          <ac:spMkLst>
            <pc:docMk/>
            <pc:sldMk cId="3833335069" sldId="281"/>
            <ac:spMk id="2" creationId="{C8FCB062-8BC9-67F1-8C3B-C564484CB714}"/>
          </ac:spMkLst>
        </pc:spChg>
        <pc:spChg chg="mod">
          <ac:chgData name="Kenneth Mungai" userId="S::kmungai@hynfratech.com::86340fbf-4b0d-4bd0-8fcb-809ff4eea733" providerId="AD" clId="Web-{7AACA042-ABF2-0309-5144-3CCAA81AA761}" dt="2025-05-22T13:09:02.726" v="453"/>
          <ac:spMkLst>
            <pc:docMk/>
            <pc:sldMk cId="3833335069" sldId="281"/>
            <ac:spMk id="3" creationId="{EB2558CC-3247-809B-897E-FF4497814DBF}"/>
          </ac:spMkLst>
        </pc:spChg>
        <pc:spChg chg="add">
          <ac:chgData name="Kenneth Mungai" userId="S::kmungai@hynfratech.com::86340fbf-4b0d-4bd0-8fcb-809ff4eea733" providerId="AD" clId="Web-{7AACA042-ABF2-0309-5144-3CCAA81AA761}" dt="2025-05-22T13:09:02.726" v="453"/>
          <ac:spMkLst>
            <pc:docMk/>
            <pc:sldMk cId="3833335069" sldId="281"/>
            <ac:spMk id="9" creationId="{2961259D-605E-E200-FF9F-7C8C71D7C8E4}"/>
          </ac:spMkLst>
        </pc:spChg>
        <pc:picChg chg="add">
          <ac:chgData name="Kenneth Mungai" userId="S::kmungai@hynfratech.com::86340fbf-4b0d-4bd0-8fcb-809ff4eea733" providerId="AD" clId="Web-{7AACA042-ABF2-0309-5144-3CCAA81AA761}" dt="2025-05-22T13:09:02.726" v="453"/>
          <ac:picMkLst>
            <pc:docMk/>
            <pc:sldMk cId="3833335069" sldId="281"/>
            <ac:picMk id="5" creationId="{FEA5178B-458F-6692-32F7-BE1264864F55}"/>
          </ac:picMkLst>
        </pc:picChg>
      </pc:sldChg>
      <pc:sldChg chg="addSp modSp new mod setBg">
        <pc:chgData name="Kenneth Mungai" userId="S::kmungai@hynfratech.com::86340fbf-4b0d-4bd0-8fcb-809ff4eea733" providerId="AD" clId="Web-{7AACA042-ABF2-0309-5144-3CCAA81AA761}" dt="2025-05-22T13:09:15.617" v="454"/>
        <pc:sldMkLst>
          <pc:docMk/>
          <pc:sldMk cId="3985095811" sldId="282"/>
        </pc:sldMkLst>
        <pc:spChg chg="mod">
          <ac:chgData name="Kenneth Mungai" userId="S::kmungai@hynfratech.com::86340fbf-4b0d-4bd0-8fcb-809ff4eea733" providerId="AD" clId="Web-{7AACA042-ABF2-0309-5144-3CCAA81AA761}" dt="2025-05-22T13:09:15.617" v="454"/>
          <ac:spMkLst>
            <pc:docMk/>
            <pc:sldMk cId="3985095811" sldId="282"/>
            <ac:spMk id="2" creationId="{C7EAF969-AB53-AA3E-44C9-6AB6D09D4618}"/>
          </ac:spMkLst>
        </pc:spChg>
        <pc:spChg chg="mod">
          <ac:chgData name="Kenneth Mungai" userId="S::kmungai@hynfratech.com::86340fbf-4b0d-4bd0-8fcb-809ff4eea733" providerId="AD" clId="Web-{7AACA042-ABF2-0309-5144-3CCAA81AA761}" dt="2025-05-22T13:09:15.617" v="454"/>
          <ac:spMkLst>
            <pc:docMk/>
            <pc:sldMk cId="3985095811" sldId="282"/>
            <ac:spMk id="3" creationId="{0CCF7940-1E4E-609B-6C61-BD8D0A0306C9}"/>
          </ac:spMkLst>
        </pc:spChg>
        <pc:spChg chg="add">
          <ac:chgData name="Kenneth Mungai" userId="S::kmungai@hynfratech.com::86340fbf-4b0d-4bd0-8fcb-809ff4eea733" providerId="AD" clId="Web-{7AACA042-ABF2-0309-5144-3CCAA81AA761}" dt="2025-05-22T13:09:15.617" v="454"/>
          <ac:spMkLst>
            <pc:docMk/>
            <pc:sldMk cId="3985095811" sldId="282"/>
            <ac:spMk id="9" creationId="{5E8D3B17-7638-DFD3-18E4-8A6D611749CF}"/>
          </ac:spMkLst>
        </pc:spChg>
        <pc:picChg chg="add">
          <ac:chgData name="Kenneth Mungai" userId="S::kmungai@hynfratech.com::86340fbf-4b0d-4bd0-8fcb-809ff4eea733" providerId="AD" clId="Web-{7AACA042-ABF2-0309-5144-3CCAA81AA761}" dt="2025-05-22T13:09:15.617" v="454"/>
          <ac:picMkLst>
            <pc:docMk/>
            <pc:sldMk cId="3985095811" sldId="282"/>
            <ac:picMk id="5" creationId="{305D5B3B-01D9-97F8-8C6B-FAAB8917C0AD}"/>
          </ac:picMkLst>
        </pc:picChg>
      </pc:sldChg>
      <pc:sldChg chg="addSp modSp new mod setBg">
        <pc:chgData name="Kenneth Mungai" userId="S::kmungai@hynfratech.com::86340fbf-4b0d-4bd0-8fcb-809ff4eea733" providerId="AD" clId="Web-{7AACA042-ABF2-0309-5144-3CCAA81AA761}" dt="2025-05-22T13:09:33.117" v="455"/>
        <pc:sldMkLst>
          <pc:docMk/>
          <pc:sldMk cId="1427264284" sldId="283"/>
        </pc:sldMkLst>
        <pc:spChg chg="mod">
          <ac:chgData name="Kenneth Mungai" userId="S::kmungai@hynfratech.com::86340fbf-4b0d-4bd0-8fcb-809ff4eea733" providerId="AD" clId="Web-{7AACA042-ABF2-0309-5144-3CCAA81AA761}" dt="2025-05-22T13:09:33.117" v="455"/>
          <ac:spMkLst>
            <pc:docMk/>
            <pc:sldMk cId="1427264284" sldId="283"/>
            <ac:spMk id="2" creationId="{BECCD289-6A75-1BDF-C130-AB98791C0066}"/>
          </ac:spMkLst>
        </pc:spChg>
        <pc:spChg chg="mod">
          <ac:chgData name="Kenneth Mungai" userId="S::kmungai@hynfratech.com::86340fbf-4b0d-4bd0-8fcb-809ff4eea733" providerId="AD" clId="Web-{7AACA042-ABF2-0309-5144-3CCAA81AA761}" dt="2025-05-22T13:09:33.117" v="455"/>
          <ac:spMkLst>
            <pc:docMk/>
            <pc:sldMk cId="1427264284" sldId="283"/>
            <ac:spMk id="3" creationId="{D5170C99-B120-2BE6-8691-F78D5007C602}"/>
          </ac:spMkLst>
        </pc:spChg>
        <pc:spChg chg="add">
          <ac:chgData name="Kenneth Mungai" userId="S::kmungai@hynfratech.com::86340fbf-4b0d-4bd0-8fcb-809ff4eea733" providerId="AD" clId="Web-{7AACA042-ABF2-0309-5144-3CCAA81AA761}" dt="2025-05-22T13:09:33.117" v="455"/>
          <ac:spMkLst>
            <pc:docMk/>
            <pc:sldMk cId="1427264284" sldId="283"/>
            <ac:spMk id="9" creationId="{5E8D3B17-7638-DFD3-18E4-8A6D611749CF}"/>
          </ac:spMkLst>
        </pc:spChg>
        <pc:picChg chg="add">
          <ac:chgData name="Kenneth Mungai" userId="S::kmungai@hynfratech.com::86340fbf-4b0d-4bd0-8fcb-809ff4eea733" providerId="AD" clId="Web-{7AACA042-ABF2-0309-5144-3CCAA81AA761}" dt="2025-05-22T13:09:33.117" v="455"/>
          <ac:picMkLst>
            <pc:docMk/>
            <pc:sldMk cId="1427264284" sldId="283"/>
            <ac:picMk id="5" creationId="{5D185A29-06BD-1A4F-FEF7-785785F47536}"/>
          </ac:picMkLst>
        </pc:picChg>
      </pc:sldChg>
      <pc:sldChg chg="modSp new">
        <pc:chgData name="Kenneth Mungai" userId="S::kmungai@hynfratech.com::86340fbf-4b0d-4bd0-8fcb-809ff4eea733" providerId="AD" clId="Web-{7AACA042-ABF2-0309-5144-3CCAA81AA761}" dt="2025-05-22T12:24:46.655" v="407" actId="20577"/>
        <pc:sldMkLst>
          <pc:docMk/>
          <pc:sldMk cId="4238439220" sldId="284"/>
        </pc:sldMkLst>
        <pc:spChg chg="mod">
          <ac:chgData name="Kenneth Mungai" userId="S::kmungai@hynfratech.com::86340fbf-4b0d-4bd0-8fcb-809ff4eea733" providerId="AD" clId="Web-{7AACA042-ABF2-0309-5144-3CCAA81AA761}" dt="2025-05-22T12:08:19.374" v="305" actId="20577"/>
          <ac:spMkLst>
            <pc:docMk/>
            <pc:sldMk cId="4238439220" sldId="284"/>
            <ac:spMk id="2" creationId="{403DB9BB-31E2-D197-347B-7E0C67AAAC52}"/>
          </ac:spMkLst>
        </pc:spChg>
        <pc:spChg chg="mod">
          <ac:chgData name="Kenneth Mungai" userId="S::kmungai@hynfratech.com::86340fbf-4b0d-4bd0-8fcb-809ff4eea733" providerId="AD" clId="Web-{7AACA042-ABF2-0309-5144-3CCAA81AA761}" dt="2025-05-22T12:24:46.655" v="407" actId="20577"/>
          <ac:spMkLst>
            <pc:docMk/>
            <pc:sldMk cId="4238439220" sldId="284"/>
            <ac:spMk id="3" creationId="{48FADE7D-1DE7-6685-7E27-F53D709475AB}"/>
          </ac:spMkLst>
        </pc:spChg>
      </pc:sldChg>
      <pc:sldChg chg="modSp new">
        <pc:chgData name="Kenneth Mungai" userId="S::kmungai@hynfratech.com::86340fbf-4b0d-4bd0-8fcb-809ff4eea733" providerId="AD" clId="Web-{7AACA042-ABF2-0309-5144-3CCAA81AA761}" dt="2025-05-22T12:09:18.657" v="331" actId="20577"/>
        <pc:sldMkLst>
          <pc:docMk/>
          <pc:sldMk cId="1711996370" sldId="285"/>
        </pc:sldMkLst>
        <pc:spChg chg="mod">
          <ac:chgData name="Kenneth Mungai" userId="S::kmungai@hynfratech.com::86340fbf-4b0d-4bd0-8fcb-809ff4eea733" providerId="AD" clId="Web-{7AACA042-ABF2-0309-5144-3CCAA81AA761}" dt="2025-05-22T12:09:04.329" v="329" actId="20577"/>
          <ac:spMkLst>
            <pc:docMk/>
            <pc:sldMk cId="1711996370" sldId="285"/>
            <ac:spMk id="2" creationId="{ECAF1011-4E10-3B77-4991-B0774F0F7BF6}"/>
          </ac:spMkLst>
        </pc:spChg>
        <pc:spChg chg="mod">
          <ac:chgData name="Kenneth Mungai" userId="S::kmungai@hynfratech.com::86340fbf-4b0d-4bd0-8fcb-809ff4eea733" providerId="AD" clId="Web-{7AACA042-ABF2-0309-5144-3CCAA81AA761}" dt="2025-05-22T12:09:18.657" v="331" actId="20577"/>
          <ac:spMkLst>
            <pc:docMk/>
            <pc:sldMk cId="1711996370" sldId="285"/>
            <ac:spMk id="3" creationId="{6A5EBB97-D9F1-C65A-8B9D-DA53B84BF293}"/>
          </ac:spMkLst>
        </pc:spChg>
      </pc:sldChg>
      <pc:sldChg chg="modSp new">
        <pc:chgData name="Kenneth Mungai" userId="S::kmungai@hynfratech.com::86340fbf-4b0d-4bd0-8fcb-809ff4eea733" providerId="AD" clId="Web-{7AACA042-ABF2-0309-5144-3CCAA81AA761}" dt="2025-05-22T12:11:05.114" v="348" actId="20577"/>
        <pc:sldMkLst>
          <pc:docMk/>
          <pc:sldMk cId="4165148696" sldId="286"/>
        </pc:sldMkLst>
        <pc:spChg chg="mod">
          <ac:chgData name="Kenneth Mungai" userId="S::kmungai@hynfratech.com::86340fbf-4b0d-4bd0-8fcb-809ff4eea733" providerId="AD" clId="Web-{7AACA042-ABF2-0309-5144-3CCAA81AA761}" dt="2025-05-22T12:10:48.394" v="346" actId="20577"/>
          <ac:spMkLst>
            <pc:docMk/>
            <pc:sldMk cId="4165148696" sldId="286"/>
            <ac:spMk id="2" creationId="{9F947D86-0E98-E6E9-BE69-C5B63B0AD843}"/>
          </ac:spMkLst>
        </pc:spChg>
        <pc:spChg chg="mod">
          <ac:chgData name="Kenneth Mungai" userId="S::kmungai@hynfratech.com::86340fbf-4b0d-4bd0-8fcb-809ff4eea733" providerId="AD" clId="Web-{7AACA042-ABF2-0309-5144-3CCAA81AA761}" dt="2025-05-22T12:11:05.114" v="348" actId="20577"/>
          <ac:spMkLst>
            <pc:docMk/>
            <pc:sldMk cId="4165148696" sldId="286"/>
            <ac:spMk id="3" creationId="{41B627A3-9E97-014B-51FF-44F20ED8E1EF}"/>
          </ac:spMkLst>
        </pc:spChg>
      </pc:sldChg>
      <pc:sldChg chg="modSp new">
        <pc:chgData name="Kenneth Mungai" userId="S::kmungai@hynfratech.com::86340fbf-4b0d-4bd0-8fcb-809ff4eea733" providerId="AD" clId="Web-{7AACA042-ABF2-0309-5144-3CCAA81AA761}" dt="2025-05-22T12:11:49.803" v="370" actId="20577"/>
        <pc:sldMkLst>
          <pc:docMk/>
          <pc:sldMk cId="1502554491" sldId="287"/>
        </pc:sldMkLst>
        <pc:spChg chg="mod">
          <ac:chgData name="Kenneth Mungai" userId="S::kmungai@hynfratech.com::86340fbf-4b0d-4bd0-8fcb-809ff4eea733" providerId="AD" clId="Web-{7AACA042-ABF2-0309-5144-3CCAA81AA761}" dt="2025-05-22T12:11:38.458" v="368" actId="20577"/>
          <ac:spMkLst>
            <pc:docMk/>
            <pc:sldMk cId="1502554491" sldId="287"/>
            <ac:spMk id="2" creationId="{F8739402-93B8-5E45-00DE-539BB51259B0}"/>
          </ac:spMkLst>
        </pc:spChg>
        <pc:spChg chg="mod">
          <ac:chgData name="Kenneth Mungai" userId="S::kmungai@hynfratech.com::86340fbf-4b0d-4bd0-8fcb-809ff4eea733" providerId="AD" clId="Web-{7AACA042-ABF2-0309-5144-3CCAA81AA761}" dt="2025-05-22T12:11:49.803" v="370" actId="20577"/>
          <ac:spMkLst>
            <pc:docMk/>
            <pc:sldMk cId="1502554491" sldId="287"/>
            <ac:spMk id="3" creationId="{907C75BA-4A90-51A9-A85E-3EEDB63B9951}"/>
          </ac:spMkLst>
        </pc:spChg>
      </pc:sldChg>
    </pc:docChg>
  </pc:docChgLst>
</pc:chgInfo>
</file>

<file path=ppt/diagrams/_rels/data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4D6460-AA89-42CA-9AD4-AE4D026D4F99}"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18892036-BA33-4669-B5B9-1DB04C9C2391}">
      <dgm:prSet/>
      <dgm:spPr/>
      <dgm:t>
        <a:bodyPr/>
        <a:lstStyle/>
        <a:p>
          <a:r>
            <a:rPr lang="en-US"/>
            <a:t>Understand the differences and use cases for VMs, containers, and serverless.</a:t>
          </a:r>
        </a:p>
      </dgm:t>
    </dgm:pt>
    <dgm:pt modelId="{5D22428E-A716-4190-9F54-45451FE10CA6}" type="parTrans" cxnId="{74883D5C-3BC4-4190-B9FF-5687D717FD83}">
      <dgm:prSet/>
      <dgm:spPr/>
      <dgm:t>
        <a:bodyPr/>
        <a:lstStyle/>
        <a:p>
          <a:endParaRPr lang="en-US"/>
        </a:p>
      </dgm:t>
    </dgm:pt>
    <dgm:pt modelId="{47115050-557D-49D6-A063-C91E8C9B6270}" type="sibTrans" cxnId="{74883D5C-3BC4-4190-B9FF-5687D717FD83}">
      <dgm:prSet/>
      <dgm:spPr/>
      <dgm:t>
        <a:bodyPr/>
        <a:lstStyle/>
        <a:p>
          <a:endParaRPr lang="en-US"/>
        </a:p>
      </dgm:t>
    </dgm:pt>
    <dgm:pt modelId="{9BE453D8-C5AD-4879-B446-5A0BBC7CB866}">
      <dgm:prSet/>
      <dgm:spPr/>
      <dgm:t>
        <a:bodyPr/>
        <a:lstStyle/>
        <a:p>
          <a:r>
            <a:rPr lang="en-US"/>
            <a:t>Compare object, block, and file storage with real-world examples.</a:t>
          </a:r>
        </a:p>
      </dgm:t>
    </dgm:pt>
    <dgm:pt modelId="{0F904A14-2FF9-4983-8519-5AA3B0B17415}" type="parTrans" cxnId="{727E746D-7209-404D-9658-AD4CF53F935B}">
      <dgm:prSet/>
      <dgm:spPr/>
      <dgm:t>
        <a:bodyPr/>
        <a:lstStyle/>
        <a:p>
          <a:endParaRPr lang="en-US"/>
        </a:p>
      </dgm:t>
    </dgm:pt>
    <dgm:pt modelId="{2E8C13C4-A98C-4C16-8DC0-DD70C33DF2CB}" type="sibTrans" cxnId="{727E746D-7209-404D-9658-AD4CF53F935B}">
      <dgm:prSet/>
      <dgm:spPr/>
      <dgm:t>
        <a:bodyPr/>
        <a:lstStyle/>
        <a:p>
          <a:endParaRPr lang="en-US"/>
        </a:p>
      </dgm:t>
    </dgm:pt>
    <dgm:pt modelId="{7AE3A590-0667-4904-BDBA-DBDEE0C92437}">
      <dgm:prSet/>
      <dgm:spPr/>
      <dgm:t>
        <a:bodyPr/>
        <a:lstStyle/>
        <a:p>
          <a:r>
            <a:rPr lang="en-US"/>
            <a:t>Demo: Deploy VMs locally using VirtualBox/VMWare with custom ISOs.</a:t>
          </a:r>
        </a:p>
      </dgm:t>
    </dgm:pt>
    <dgm:pt modelId="{ED062E8D-61BD-41F4-93B5-085A64F86598}" type="parTrans" cxnId="{CFB3088D-1FB5-49DC-A3F8-8842E8EB756F}">
      <dgm:prSet/>
      <dgm:spPr/>
      <dgm:t>
        <a:bodyPr/>
        <a:lstStyle/>
        <a:p>
          <a:endParaRPr lang="en-US"/>
        </a:p>
      </dgm:t>
    </dgm:pt>
    <dgm:pt modelId="{EBAD3136-5EDA-4B72-A88D-150BD41F71E2}" type="sibTrans" cxnId="{CFB3088D-1FB5-49DC-A3F8-8842E8EB756F}">
      <dgm:prSet/>
      <dgm:spPr/>
      <dgm:t>
        <a:bodyPr/>
        <a:lstStyle/>
        <a:p>
          <a:endParaRPr lang="en-US"/>
        </a:p>
      </dgm:t>
    </dgm:pt>
    <dgm:pt modelId="{D1C18CD3-34B7-47E6-A7AD-405AE5161EFC}">
      <dgm:prSet/>
      <dgm:spPr/>
      <dgm:t>
        <a:bodyPr/>
        <a:lstStyle/>
        <a:p>
          <a:r>
            <a:rPr lang="en-US"/>
            <a:t>Demo: Deploy and manage Docker containers on a VM.</a:t>
          </a:r>
        </a:p>
      </dgm:t>
    </dgm:pt>
    <dgm:pt modelId="{356C10B4-5F58-4145-BEC4-0148EC5FE3E0}" type="parTrans" cxnId="{5A63877C-C479-46ED-A54A-5B38600B81FF}">
      <dgm:prSet/>
      <dgm:spPr/>
      <dgm:t>
        <a:bodyPr/>
        <a:lstStyle/>
        <a:p>
          <a:endParaRPr lang="en-US"/>
        </a:p>
      </dgm:t>
    </dgm:pt>
    <dgm:pt modelId="{800B3EA4-291A-461C-B134-EFF9F9A79A8E}" type="sibTrans" cxnId="{5A63877C-C479-46ED-A54A-5B38600B81FF}">
      <dgm:prSet/>
      <dgm:spPr/>
      <dgm:t>
        <a:bodyPr/>
        <a:lstStyle/>
        <a:p>
          <a:endParaRPr lang="en-US"/>
        </a:p>
      </dgm:t>
    </dgm:pt>
    <dgm:pt modelId="{42A7F7E7-177B-4F0A-B93D-DB824B315596}">
      <dgm:prSet/>
      <dgm:spPr/>
      <dgm:t>
        <a:bodyPr/>
        <a:lstStyle/>
        <a:p>
          <a:r>
            <a:rPr lang="en-US"/>
            <a:t>Student Exercise: Practice basic CLI operations on Linux-based VMs.</a:t>
          </a:r>
        </a:p>
      </dgm:t>
    </dgm:pt>
    <dgm:pt modelId="{ADDE02E1-1321-4CB2-97FB-CB624675BEE5}" type="parTrans" cxnId="{56F5813B-240C-4257-995D-D7F4AE6CA3A1}">
      <dgm:prSet/>
      <dgm:spPr/>
      <dgm:t>
        <a:bodyPr/>
        <a:lstStyle/>
        <a:p>
          <a:endParaRPr lang="en-US"/>
        </a:p>
      </dgm:t>
    </dgm:pt>
    <dgm:pt modelId="{E0138528-6642-46CE-B3B2-FE5EE7618AE9}" type="sibTrans" cxnId="{56F5813B-240C-4257-995D-D7F4AE6CA3A1}">
      <dgm:prSet/>
      <dgm:spPr/>
      <dgm:t>
        <a:bodyPr/>
        <a:lstStyle/>
        <a:p>
          <a:endParaRPr lang="en-US"/>
        </a:p>
      </dgm:t>
    </dgm:pt>
    <dgm:pt modelId="{9FEECA68-0BF0-4689-BC34-643C1DA3E0A0}">
      <dgm:prSet/>
      <dgm:spPr/>
      <dgm:t>
        <a:bodyPr/>
        <a:lstStyle/>
        <a:p>
          <a:r>
            <a:rPr lang="en-US"/>
            <a:t>Recap &amp; Assignment</a:t>
          </a:r>
        </a:p>
      </dgm:t>
    </dgm:pt>
    <dgm:pt modelId="{46B57EAD-1DB9-4048-AB42-F12F02A0BC6C}" type="parTrans" cxnId="{222837F3-6E9C-4D9C-B32E-559226D6EF9D}">
      <dgm:prSet/>
      <dgm:spPr/>
      <dgm:t>
        <a:bodyPr/>
        <a:lstStyle/>
        <a:p>
          <a:endParaRPr lang="en-US"/>
        </a:p>
      </dgm:t>
    </dgm:pt>
    <dgm:pt modelId="{A6646BB0-E10A-4745-887E-FA1BF86E0BD3}" type="sibTrans" cxnId="{222837F3-6E9C-4D9C-B32E-559226D6EF9D}">
      <dgm:prSet/>
      <dgm:spPr/>
      <dgm:t>
        <a:bodyPr/>
        <a:lstStyle/>
        <a:p>
          <a:endParaRPr lang="en-US"/>
        </a:p>
      </dgm:t>
    </dgm:pt>
    <dgm:pt modelId="{A61F2DDD-2F81-4D1D-823B-31F648254CB9}" type="pres">
      <dgm:prSet presAssocID="{E04D6460-AA89-42CA-9AD4-AE4D026D4F99}" presName="Name0" presStyleCnt="0">
        <dgm:presLayoutVars>
          <dgm:dir/>
          <dgm:resizeHandles val="exact"/>
        </dgm:presLayoutVars>
      </dgm:prSet>
      <dgm:spPr/>
    </dgm:pt>
    <dgm:pt modelId="{DB223418-130E-4BEE-968F-F7F66FF2313B}" type="pres">
      <dgm:prSet presAssocID="{18892036-BA33-4669-B5B9-1DB04C9C2391}" presName="node" presStyleLbl="node1" presStyleIdx="0" presStyleCnt="6">
        <dgm:presLayoutVars>
          <dgm:bulletEnabled val="1"/>
        </dgm:presLayoutVars>
      </dgm:prSet>
      <dgm:spPr/>
    </dgm:pt>
    <dgm:pt modelId="{43B19CC1-31AF-4282-99FA-C84848EA3047}" type="pres">
      <dgm:prSet presAssocID="{47115050-557D-49D6-A063-C91E8C9B6270}" presName="sibTrans" presStyleLbl="sibTrans1D1" presStyleIdx="0" presStyleCnt="5"/>
      <dgm:spPr/>
    </dgm:pt>
    <dgm:pt modelId="{C1C94935-F5FD-49FF-88D3-AB16DB6FCD57}" type="pres">
      <dgm:prSet presAssocID="{47115050-557D-49D6-A063-C91E8C9B6270}" presName="connectorText" presStyleLbl="sibTrans1D1" presStyleIdx="0" presStyleCnt="5"/>
      <dgm:spPr/>
    </dgm:pt>
    <dgm:pt modelId="{714DF1A4-F4C4-4D55-B02D-1E473F316B50}" type="pres">
      <dgm:prSet presAssocID="{9BE453D8-C5AD-4879-B446-5A0BBC7CB866}" presName="node" presStyleLbl="node1" presStyleIdx="1" presStyleCnt="6">
        <dgm:presLayoutVars>
          <dgm:bulletEnabled val="1"/>
        </dgm:presLayoutVars>
      </dgm:prSet>
      <dgm:spPr/>
    </dgm:pt>
    <dgm:pt modelId="{23E79E42-F473-4000-A49B-CE85F02559F4}" type="pres">
      <dgm:prSet presAssocID="{2E8C13C4-A98C-4C16-8DC0-DD70C33DF2CB}" presName="sibTrans" presStyleLbl="sibTrans1D1" presStyleIdx="1" presStyleCnt="5"/>
      <dgm:spPr/>
    </dgm:pt>
    <dgm:pt modelId="{00D001E7-5F67-4606-84D2-D24DD9CF0DC4}" type="pres">
      <dgm:prSet presAssocID="{2E8C13C4-A98C-4C16-8DC0-DD70C33DF2CB}" presName="connectorText" presStyleLbl="sibTrans1D1" presStyleIdx="1" presStyleCnt="5"/>
      <dgm:spPr/>
    </dgm:pt>
    <dgm:pt modelId="{B0F46A7D-6187-40C7-A707-2D5A6BA7D582}" type="pres">
      <dgm:prSet presAssocID="{7AE3A590-0667-4904-BDBA-DBDEE0C92437}" presName="node" presStyleLbl="node1" presStyleIdx="2" presStyleCnt="6">
        <dgm:presLayoutVars>
          <dgm:bulletEnabled val="1"/>
        </dgm:presLayoutVars>
      </dgm:prSet>
      <dgm:spPr/>
    </dgm:pt>
    <dgm:pt modelId="{C2C7DB0E-5F1B-4BDB-BE25-1C891B7A6D00}" type="pres">
      <dgm:prSet presAssocID="{EBAD3136-5EDA-4B72-A88D-150BD41F71E2}" presName="sibTrans" presStyleLbl="sibTrans1D1" presStyleIdx="2" presStyleCnt="5"/>
      <dgm:spPr/>
    </dgm:pt>
    <dgm:pt modelId="{B0125E7A-FC24-4585-8347-11E5BD5EBB37}" type="pres">
      <dgm:prSet presAssocID="{EBAD3136-5EDA-4B72-A88D-150BD41F71E2}" presName="connectorText" presStyleLbl="sibTrans1D1" presStyleIdx="2" presStyleCnt="5"/>
      <dgm:spPr/>
    </dgm:pt>
    <dgm:pt modelId="{969A2BD6-C7E2-4EBC-AAD0-FF6F601676D2}" type="pres">
      <dgm:prSet presAssocID="{D1C18CD3-34B7-47E6-A7AD-405AE5161EFC}" presName="node" presStyleLbl="node1" presStyleIdx="3" presStyleCnt="6">
        <dgm:presLayoutVars>
          <dgm:bulletEnabled val="1"/>
        </dgm:presLayoutVars>
      </dgm:prSet>
      <dgm:spPr/>
    </dgm:pt>
    <dgm:pt modelId="{38CD31EF-119D-4762-9804-1EDB1F9DAB01}" type="pres">
      <dgm:prSet presAssocID="{800B3EA4-291A-461C-B134-EFF9F9A79A8E}" presName="sibTrans" presStyleLbl="sibTrans1D1" presStyleIdx="3" presStyleCnt="5"/>
      <dgm:spPr/>
    </dgm:pt>
    <dgm:pt modelId="{943C4396-3D0D-44A8-883C-B3AA55CF0FFA}" type="pres">
      <dgm:prSet presAssocID="{800B3EA4-291A-461C-B134-EFF9F9A79A8E}" presName="connectorText" presStyleLbl="sibTrans1D1" presStyleIdx="3" presStyleCnt="5"/>
      <dgm:spPr/>
    </dgm:pt>
    <dgm:pt modelId="{93AB0A30-0344-4811-9FE3-6839C4C20B99}" type="pres">
      <dgm:prSet presAssocID="{42A7F7E7-177B-4F0A-B93D-DB824B315596}" presName="node" presStyleLbl="node1" presStyleIdx="4" presStyleCnt="6">
        <dgm:presLayoutVars>
          <dgm:bulletEnabled val="1"/>
        </dgm:presLayoutVars>
      </dgm:prSet>
      <dgm:spPr/>
    </dgm:pt>
    <dgm:pt modelId="{6E44A67C-4550-4418-B792-0E7A4BC438FC}" type="pres">
      <dgm:prSet presAssocID="{E0138528-6642-46CE-B3B2-FE5EE7618AE9}" presName="sibTrans" presStyleLbl="sibTrans1D1" presStyleIdx="4" presStyleCnt="5"/>
      <dgm:spPr/>
    </dgm:pt>
    <dgm:pt modelId="{5DE6AC6D-387D-4639-B76F-3CDBF7C36619}" type="pres">
      <dgm:prSet presAssocID="{E0138528-6642-46CE-B3B2-FE5EE7618AE9}" presName="connectorText" presStyleLbl="sibTrans1D1" presStyleIdx="4" presStyleCnt="5"/>
      <dgm:spPr/>
    </dgm:pt>
    <dgm:pt modelId="{32463A74-459B-4FC7-A6E2-E1934868FBFC}" type="pres">
      <dgm:prSet presAssocID="{9FEECA68-0BF0-4689-BC34-643C1DA3E0A0}" presName="node" presStyleLbl="node1" presStyleIdx="5" presStyleCnt="6">
        <dgm:presLayoutVars>
          <dgm:bulletEnabled val="1"/>
        </dgm:presLayoutVars>
      </dgm:prSet>
      <dgm:spPr/>
    </dgm:pt>
  </dgm:ptLst>
  <dgm:cxnLst>
    <dgm:cxn modelId="{7516BE1C-8A36-4D8B-B23B-46DFC2EA4DC4}" type="presOf" srcId="{2E8C13C4-A98C-4C16-8DC0-DD70C33DF2CB}" destId="{23E79E42-F473-4000-A49B-CE85F02559F4}" srcOrd="0" destOrd="0" presId="urn:microsoft.com/office/officeart/2016/7/layout/RepeatingBendingProcessNew"/>
    <dgm:cxn modelId="{47A6E11F-F411-470F-A641-63D47708AA71}" type="presOf" srcId="{E0138528-6642-46CE-B3B2-FE5EE7618AE9}" destId="{5DE6AC6D-387D-4639-B76F-3CDBF7C36619}" srcOrd="1" destOrd="0" presId="urn:microsoft.com/office/officeart/2016/7/layout/RepeatingBendingProcessNew"/>
    <dgm:cxn modelId="{778E6925-D44D-44D7-9DD3-7A29BBED8BA7}" type="presOf" srcId="{9BE453D8-C5AD-4879-B446-5A0BBC7CB866}" destId="{714DF1A4-F4C4-4D55-B02D-1E473F316B50}" srcOrd="0" destOrd="0" presId="urn:microsoft.com/office/officeart/2016/7/layout/RepeatingBendingProcessNew"/>
    <dgm:cxn modelId="{6C883927-59BC-4E78-8F5B-65A79170584A}" type="presOf" srcId="{18892036-BA33-4669-B5B9-1DB04C9C2391}" destId="{DB223418-130E-4BEE-968F-F7F66FF2313B}" srcOrd="0" destOrd="0" presId="urn:microsoft.com/office/officeart/2016/7/layout/RepeatingBendingProcessNew"/>
    <dgm:cxn modelId="{56F5813B-240C-4257-995D-D7F4AE6CA3A1}" srcId="{E04D6460-AA89-42CA-9AD4-AE4D026D4F99}" destId="{42A7F7E7-177B-4F0A-B93D-DB824B315596}" srcOrd="4" destOrd="0" parTransId="{ADDE02E1-1321-4CB2-97FB-CB624675BEE5}" sibTransId="{E0138528-6642-46CE-B3B2-FE5EE7618AE9}"/>
    <dgm:cxn modelId="{74883D5C-3BC4-4190-B9FF-5687D717FD83}" srcId="{E04D6460-AA89-42CA-9AD4-AE4D026D4F99}" destId="{18892036-BA33-4669-B5B9-1DB04C9C2391}" srcOrd="0" destOrd="0" parTransId="{5D22428E-A716-4190-9F54-45451FE10CA6}" sibTransId="{47115050-557D-49D6-A063-C91E8C9B6270}"/>
    <dgm:cxn modelId="{727E746D-7209-404D-9658-AD4CF53F935B}" srcId="{E04D6460-AA89-42CA-9AD4-AE4D026D4F99}" destId="{9BE453D8-C5AD-4879-B446-5A0BBC7CB866}" srcOrd="1" destOrd="0" parTransId="{0F904A14-2FF9-4983-8519-5AA3B0B17415}" sibTransId="{2E8C13C4-A98C-4C16-8DC0-DD70C33DF2CB}"/>
    <dgm:cxn modelId="{5A63877C-C479-46ED-A54A-5B38600B81FF}" srcId="{E04D6460-AA89-42CA-9AD4-AE4D026D4F99}" destId="{D1C18CD3-34B7-47E6-A7AD-405AE5161EFC}" srcOrd="3" destOrd="0" parTransId="{356C10B4-5F58-4145-BEC4-0148EC5FE3E0}" sibTransId="{800B3EA4-291A-461C-B134-EFF9F9A79A8E}"/>
    <dgm:cxn modelId="{F6A92786-B391-4611-A36E-64D0ED9A3983}" type="presOf" srcId="{E0138528-6642-46CE-B3B2-FE5EE7618AE9}" destId="{6E44A67C-4550-4418-B792-0E7A4BC438FC}" srcOrd="0" destOrd="0" presId="urn:microsoft.com/office/officeart/2016/7/layout/RepeatingBendingProcessNew"/>
    <dgm:cxn modelId="{CFB3088D-1FB5-49DC-A3F8-8842E8EB756F}" srcId="{E04D6460-AA89-42CA-9AD4-AE4D026D4F99}" destId="{7AE3A590-0667-4904-BDBA-DBDEE0C92437}" srcOrd="2" destOrd="0" parTransId="{ED062E8D-61BD-41F4-93B5-085A64F86598}" sibTransId="{EBAD3136-5EDA-4B72-A88D-150BD41F71E2}"/>
    <dgm:cxn modelId="{3E78A192-B9C0-4CB6-B58B-154AD7FB625B}" type="presOf" srcId="{800B3EA4-291A-461C-B134-EFF9F9A79A8E}" destId="{38CD31EF-119D-4762-9804-1EDB1F9DAB01}" srcOrd="0" destOrd="0" presId="urn:microsoft.com/office/officeart/2016/7/layout/RepeatingBendingProcessNew"/>
    <dgm:cxn modelId="{CCCFBF95-D2E1-4DD2-97B9-F99C42E7F6DD}" type="presOf" srcId="{9FEECA68-0BF0-4689-BC34-643C1DA3E0A0}" destId="{32463A74-459B-4FC7-A6E2-E1934868FBFC}" srcOrd="0" destOrd="0" presId="urn:microsoft.com/office/officeart/2016/7/layout/RepeatingBendingProcessNew"/>
    <dgm:cxn modelId="{A481119B-6C22-4A68-84BA-CE75F32F593C}" type="presOf" srcId="{E04D6460-AA89-42CA-9AD4-AE4D026D4F99}" destId="{A61F2DDD-2F81-4D1D-823B-31F648254CB9}" srcOrd="0" destOrd="0" presId="urn:microsoft.com/office/officeart/2016/7/layout/RepeatingBendingProcessNew"/>
    <dgm:cxn modelId="{28D98D9D-7F19-42C7-B745-2135DB0252C9}" type="presOf" srcId="{EBAD3136-5EDA-4B72-A88D-150BD41F71E2}" destId="{C2C7DB0E-5F1B-4BDB-BE25-1C891B7A6D00}" srcOrd="0" destOrd="0" presId="urn:microsoft.com/office/officeart/2016/7/layout/RepeatingBendingProcessNew"/>
    <dgm:cxn modelId="{8912FBA0-8FD9-44AA-9B0C-CD27BE79407E}" type="presOf" srcId="{47115050-557D-49D6-A063-C91E8C9B6270}" destId="{C1C94935-F5FD-49FF-88D3-AB16DB6FCD57}" srcOrd="1" destOrd="0" presId="urn:microsoft.com/office/officeart/2016/7/layout/RepeatingBendingProcessNew"/>
    <dgm:cxn modelId="{47DA48B3-479A-44CF-A363-20821D462703}" type="presOf" srcId="{800B3EA4-291A-461C-B134-EFF9F9A79A8E}" destId="{943C4396-3D0D-44A8-883C-B3AA55CF0FFA}" srcOrd="1" destOrd="0" presId="urn:microsoft.com/office/officeart/2016/7/layout/RepeatingBendingProcessNew"/>
    <dgm:cxn modelId="{FE158EBC-AE93-4A1A-A26C-69FEFFCB0AD3}" type="presOf" srcId="{EBAD3136-5EDA-4B72-A88D-150BD41F71E2}" destId="{B0125E7A-FC24-4585-8347-11E5BD5EBB37}" srcOrd="1" destOrd="0" presId="urn:microsoft.com/office/officeart/2016/7/layout/RepeatingBendingProcessNew"/>
    <dgm:cxn modelId="{FC6648C2-CAAF-4909-8D68-3CEB0DC88021}" type="presOf" srcId="{7AE3A590-0667-4904-BDBA-DBDEE0C92437}" destId="{B0F46A7D-6187-40C7-A707-2D5A6BA7D582}" srcOrd="0" destOrd="0" presId="urn:microsoft.com/office/officeart/2016/7/layout/RepeatingBendingProcessNew"/>
    <dgm:cxn modelId="{AD3011E0-8BB8-4B4B-A2B4-FEDCF508DF48}" type="presOf" srcId="{2E8C13C4-A98C-4C16-8DC0-DD70C33DF2CB}" destId="{00D001E7-5F67-4606-84D2-D24DD9CF0DC4}" srcOrd="1" destOrd="0" presId="urn:microsoft.com/office/officeart/2016/7/layout/RepeatingBendingProcessNew"/>
    <dgm:cxn modelId="{F0CB18E5-5726-4BD5-BCB2-6C01679019C6}" type="presOf" srcId="{D1C18CD3-34B7-47E6-A7AD-405AE5161EFC}" destId="{969A2BD6-C7E2-4EBC-AAD0-FF6F601676D2}" srcOrd="0" destOrd="0" presId="urn:microsoft.com/office/officeart/2016/7/layout/RepeatingBendingProcessNew"/>
    <dgm:cxn modelId="{6FA7C5EA-E319-40D1-B292-70A87C274448}" type="presOf" srcId="{47115050-557D-49D6-A063-C91E8C9B6270}" destId="{43B19CC1-31AF-4282-99FA-C84848EA3047}" srcOrd="0" destOrd="0" presId="urn:microsoft.com/office/officeart/2016/7/layout/RepeatingBendingProcessNew"/>
    <dgm:cxn modelId="{7AB80BEF-D12E-43AB-98AF-F4620C36C2A8}" type="presOf" srcId="{42A7F7E7-177B-4F0A-B93D-DB824B315596}" destId="{93AB0A30-0344-4811-9FE3-6839C4C20B99}" srcOrd="0" destOrd="0" presId="urn:microsoft.com/office/officeart/2016/7/layout/RepeatingBendingProcessNew"/>
    <dgm:cxn modelId="{222837F3-6E9C-4D9C-B32E-559226D6EF9D}" srcId="{E04D6460-AA89-42CA-9AD4-AE4D026D4F99}" destId="{9FEECA68-0BF0-4689-BC34-643C1DA3E0A0}" srcOrd="5" destOrd="0" parTransId="{46B57EAD-1DB9-4048-AB42-F12F02A0BC6C}" sibTransId="{A6646BB0-E10A-4745-887E-FA1BF86E0BD3}"/>
    <dgm:cxn modelId="{718F232D-D613-4E83-AC84-80406BB71908}" type="presParOf" srcId="{A61F2DDD-2F81-4D1D-823B-31F648254CB9}" destId="{DB223418-130E-4BEE-968F-F7F66FF2313B}" srcOrd="0" destOrd="0" presId="urn:microsoft.com/office/officeart/2016/7/layout/RepeatingBendingProcessNew"/>
    <dgm:cxn modelId="{74BC3755-D494-42B1-9F60-76D29E7559F5}" type="presParOf" srcId="{A61F2DDD-2F81-4D1D-823B-31F648254CB9}" destId="{43B19CC1-31AF-4282-99FA-C84848EA3047}" srcOrd="1" destOrd="0" presId="urn:microsoft.com/office/officeart/2016/7/layout/RepeatingBendingProcessNew"/>
    <dgm:cxn modelId="{E835EAD6-2330-4C7B-A1E8-55BC42738411}" type="presParOf" srcId="{43B19CC1-31AF-4282-99FA-C84848EA3047}" destId="{C1C94935-F5FD-49FF-88D3-AB16DB6FCD57}" srcOrd="0" destOrd="0" presId="urn:microsoft.com/office/officeart/2016/7/layout/RepeatingBendingProcessNew"/>
    <dgm:cxn modelId="{6AA198A3-2BA5-4F1C-8E99-2B05E170406C}" type="presParOf" srcId="{A61F2DDD-2F81-4D1D-823B-31F648254CB9}" destId="{714DF1A4-F4C4-4D55-B02D-1E473F316B50}" srcOrd="2" destOrd="0" presId="urn:microsoft.com/office/officeart/2016/7/layout/RepeatingBendingProcessNew"/>
    <dgm:cxn modelId="{193EDA29-FC2E-4A76-83CE-E365B6B8C682}" type="presParOf" srcId="{A61F2DDD-2F81-4D1D-823B-31F648254CB9}" destId="{23E79E42-F473-4000-A49B-CE85F02559F4}" srcOrd="3" destOrd="0" presId="urn:microsoft.com/office/officeart/2016/7/layout/RepeatingBendingProcessNew"/>
    <dgm:cxn modelId="{7A6EA9FE-2D4F-419F-9061-827E00930861}" type="presParOf" srcId="{23E79E42-F473-4000-A49B-CE85F02559F4}" destId="{00D001E7-5F67-4606-84D2-D24DD9CF0DC4}" srcOrd="0" destOrd="0" presId="urn:microsoft.com/office/officeart/2016/7/layout/RepeatingBendingProcessNew"/>
    <dgm:cxn modelId="{5653E1E5-9678-4344-BA0A-B722714367BC}" type="presParOf" srcId="{A61F2DDD-2F81-4D1D-823B-31F648254CB9}" destId="{B0F46A7D-6187-40C7-A707-2D5A6BA7D582}" srcOrd="4" destOrd="0" presId="urn:microsoft.com/office/officeart/2016/7/layout/RepeatingBendingProcessNew"/>
    <dgm:cxn modelId="{07F7FC3F-70A9-443D-B5FC-94B08208FE2E}" type="presParOf" srcId="{A61F2DDD-2F81-4D1D-823B-31F648254CB9}" destId="{C2C7DB0E-5F1B-4BDB-BE25-1C891B7A6D00}" srcOrd="5" destOrd="0" presId="urn:microsoft.com/office/officeart/2016/7/layout/RepeatingBendingProcessNew"/>
    <dgm:cxn modelId="{DB54A73D-C72E-4D49-AC1A-F7B5308A423D}" type="presParOf" srcId="{C2C7DB0E-5F1B-4BDB-BE25-1C891B7A6D00}" destId="{B0125E7A-FC24-4585-8347-11E5BD5EBB37}" srcOrd="0" destOrd="0" presId="urn:microsoft.com/office/officeart/2016/7/layout/RepeatingBendingProcessNew"/>
    <dgm:cxn modelId="{2F60798F-2004-4330-9405-35ED54EDC7B5}" type="presParOf" srcId="{A61F2DDD-2F81-4D1D-823B-31F648254CB9}" destId="{969A2BD6-C7E2-4EBC-AAD0-FF6F601676D2}" srcOrd="6" destOrd="0" presId="urn:microsoft.com/office/officeart/2016/7/layout/RepeatingBendingProcessNew"/>
    <dgm:cxn modelId="{F08249CF-BAE5-4D39-BA18-DA6B1A1D6A9C}" type="presParOf" srcId="{A61F2DDD-2F81-4D1D-823B-31F648254CB9}" destId="{38CD31EF-119D-4762-9804-1EDB1F9DAB01}" srcOrd="7" destOrd="0" presId="urn:microsoft.com/office/officeart/2016/7/layout/RepeatingBendingProcessNew"/>
    <dgm:cxn modelId="{8B01BC73-8EBB-4385-8F7B-C9208A464CE3}" type="presParOf" srcId="{38CD31EF-119D-4762-9804-1EDB1F9DAB01}" destId="{943C4396-3D0D-44A8-883C-B3AA55CF0FFA}" srcOrd="0" destOrd="0" presId="urn:microsoft.com/office/officeart/2016/7/layout/RepeatingBendingProcessNew"/>
    <dgm:cxn modelId="{4334D404-B649-4A35-A232-E77E9BF1E652}" type="presParOf" srcId="{A61F2DDD-2F81-4D1D-823B-31F648254CB9}" destId="{93AB0A30-0344-4811-9FE3-6839C4C20B99}" srcOrd="8" destOrd="0" presId="urn:microsoft.com/office/officeart/2016/7/layout/RepeatingBendingProcessNew"/>
    <dgm:cxn modelId="{88D69B60-6790-4B7E-AB29-34EC56F0A3D3}" type="presParOf" srcId="{A61F2DDD-2F81-4D1D-823B-31F648254CB9}" destId="{6E44A67C-4550-4418-B792-0E7A4BC438FC}" srcOrd="9" destOrd="0" presId="urn:microsoft.com/office/officeart/2016/7/layout/RepeatingBendingProcessNew"/>
    <dgm:cxn modelId="{C6F09870-1E8B-422C-8BC9-752F47CC72AF}" type="presParOf" srcId="{6E44A67C-4550-4418-B792-0E7A4BC438FC}" destId="{5DE6AC6D-387D-4639-B76F-3CDBF7C36619}" srcOrd="0" destOrd="0" presId="urn:microsoft.com/office/officeart/2016/7/layout/RepeatingBendingProcessNew"/>
    <dgm:cxn modelId="{E101A5F4-0750-411E-AC6B-5FD34E2A3582}" type="presParOf" srcId="{A61F2DDD-2F81-4D1D-823B-31F648254CB9}" destId="{32463A74-459B-4FC7-A6E2-E1934868FBFC}"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F37ECF-5344-466D-9439-388A4934FD62}"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54D7188B-36F5-49D6-85EA-12B45E0A37D8}">
      <dgm:prSet/>
      <dgm:spPr/>
      <dgm:t>
        <a:bodyPr/>
        <a:lstStyle/>
        <a:p>
          <a:r>
            <a:rPr lang="en-US"/>
            <a:t>Code runs on-demand. Runs code in response to events, auto-scaled.</a:t>
          </a:r>
        </a:p>
      </dgm:t>
    </dgm:pt>
    <dgm:pt modelId="{1F8E3769-7449-4889-B37A-6185DFE114BF}" type="parTrans" cxnId="{662D27E1-00FD-4D7E-AD3D-93A68DD60017}">
      <dgm:prSet/>
      <dgm:spPr/>
      <dgm:t>
        <a:bodyPr/>
        <a:lstStyle/>
        <a:p>
          <a:endParaRPr lang="en-US"/>
        </a:p>
      </dgm:t>
    </dgm:pt>
    <dgm:pt modelId="{66B76C21-7500-4A48-B571-4808E563513E}" type="sibTrans" cxnId="{662D27E1-00FD-4D7E-AD3D-93A68DD60017}">
      <dgm:prSet/>
      <dgm:spPr/>
      <dgm:t>
        <a:bodyPr/>
        <a:lstStyle/>
        <a:p>
          <a:endParaRPr lang="en-US"/>
        </a:p>
      </dgm:t>
    </dgm:pt>
    <dgm:pt modelId="{8AE1EB0C-A2B8-4984-B51F-73D5E27616BF}">
      <dgm:prSet/>
      <dgm:spPr/>
      <dgm:t>
        <a:bodyPr/>
        <a:lstStyle/>
        <a:p>
          <a:r>
            <a:rPr lang="en-US"/>
            <a:t>No server provisioning</a:t>
          </a:r>
        </a:p>
      </dgm:t>
    </dgm:pt>
    <dgm:pt modelId="{84C55F22-7767-48C5-B365-6A954ED91090}" type="parTrans" cxnId="{88F87DDC-DE17-4D50-905B-678F7E0E3C6D}">
      <dgm:prSet/>
      <dgm:spPr/>
      <dgm:t>
        <a:bodyPr/>
        <a:lstStyle/>
        <a:p>
          <a:endParaRPr lang="en-US"/>
        </a:p>
      </dgm:t>
    </dgm:pt>
    <dgm:pt modelId="{A73C2F0D-2175-4113-8360-5146C95D53B4}" type="sibTrans" cxnId="{88F87DDC-DE17-4D50-905B-678F7E0E3C6D}">
      <dgm:prSet/>
      <dgm:spPr/>
      <dgm:t>
        <a:bodyPr/>
        <a:lstStyle/>
        <a:p>
          <a:endParaRPr lang="en-US"/>
        </a:p>
      </dgm:t>
    </dgm:pt>
    <dgm:pt modelId="{03A852BB-59BD-4F54-B500-040687B7D92F}">
      <dgm:prSet/>
      <dgm:spPr/>
      <dgm:t>
        <a:bodyPr/>
        <a:lstStyle/>
        <a:p>
          <a:r>
            <a:rPr lang="en-US"/>
            <a:t>Use cases: triggers, pipelines, lightweight tasks</a:t>
          </a:r>
        </a:p>
      </dgm:t>
    </dgm:pt>
    <dgm:pt modelId="{117554D6-D0C3-46B0-AC35-5C4DF142D2BB}" type="parTrans" cxnId="{77FBAC65-B24E-4475-ACB5-19B86CD6C3CC}">
      <dgm:prSet/>
      <dgm:spPr/>
      <dgm:t>
        <a:bodyPr/>
        <a:lstStyle/>
        <a:p>
          <a:endParaRPr lang="en-US"/>
        </a:p>
      </dgm:t>
    </dgm:pt>
    <dgm:pt modelId="{21C7DC9A-4FD7-48DD-B3AC-F7CA58320105}" type="sibTrans" cxnId="{77FBAC65-B24E-4475-ACB5-19B86CD6C3CC}">
      <dgm:prSet/>
      <dgm:spPr/>
      <dgm:t>
        <a:bodyPr/>
        <a:lstStyle/>
        <a:p>
          <a:endParaRPr lang="en-US"/>
        </a:p>
      </dgm:t>
    </dgm:pt>
    <dgm:pt modelId="{B9E8E8EA-D344-4060-86B5-DFBF23560994}">
      <dgm:prSet/>
      <dgm:spPr/>
      <dgm:t>
        <a:bodyPr/>
        <a:lstStyle/>
        <a:p>
          <a:r>
            <a:rPr lang="en-US"/>
            <a:t>Cloud-native: AWS Lambda, GCP Functions, Azure Functions</a:t>
          </a:r>
        </a:p>
      </dgm:t>
    </dgm:pt>
    <dgm:pt modelId="{5EBD2A05-A459-419C-9D64-D3734A73A203}" type="parTrans" cxnId="{8C85ECD0-E9DC-4E41-B608-FEBA18131453}">
      <dgm:prSet/>
      <dgm:spPr/>
      <dgm:t>
        <a:bodyPr/>
        <a:lstStyle/>
        <a:p>
          <a:endParaRPr lang="en-US"/>
        </a:p>
      </dgm:t>
    </dgm:pt>
    <dgm:pt modelId="{20A05F59-53FE-4957-822B-0F81ED57E0A9}" type="sibTrans" cxnId="{8C85ECD0-E9DC-4E41-B608-FEBA18131453}">
      <dgm:prSet/>
      <dgm:spPr/>
      <dgm:t>
        <a:bodyPr/>
        <a:lstStyle/>
        <a:p>
          <a:endParaRPr lang="en-US"/>
        </a:p>
      </dgm:t>
    </dgm:pt>
    <dgm:pt modelId="{F8ED3B4E-188A-4187-8826-91C79B1DFEB3}">
      <dgm:prSet/>
      <dgm:spPr/>
      <dgm:t>
        <a:bodyPr/>
        <a:lstStyle/>
        <a:p>
          <a:r>
            <a:rPr lang="en-US"/>
            <a:t>Example (concept only): AWS Lambda image resize function.</a:t>
          </a:r>
        </a:p>
      </dgm:t>
    </dgm:pt>
    <dgm:pt modelId="{F6069414-B490-47C7-8048-E1FD338BA86A}" type="parTrans" cxnId="{18440F19-A8AB-4F7E-B97B-BB0B310C2129}">
      <dgm:prSet/>
      <dgm:spPr/>
      <dgm:t>
        <a:bodyPr/>
        <a:lstStyle/>
        <a:p>
          <a:endParaRPr lang="en-US"/>
        </a:p>
      </dgm:t>
    </dgm:pt>
    <dgm:pt modelId="{39D69B32-ADD9-43BB-8B06-4088ECBC0C21}" type="sibTrans" cxnId="{18440F19-A8AB-4F7E-B97B-BB0B310C2129}">
      <dgm:prSet/>
      <dgm:spPr/>
      <dgm:t>
        <a:bodyPr/>
        <a:lstStyle/>
        <a:p>
          <a:endParaRPr lang="en-US"/>
        </a:p>
      </dgm:t>
    </dgm:pt>
    <dgm:pt modelId="{C810882D-0009-4DEB-AD7D-D0A2F60D6ACD}">
      <dgm:prSet/>
      <dgm:spPr/>
      <dgm:t>
        <a:bodyPr/>
        <a:lstStyle/>
        <a:p>
          <a:r>
            <a:rPr lang="en-US"/>
            <a:t>Serverless (Functions): Compute services (e.g. AWS Lambda) run code on-demand without you provisioning servers. AWS Lambda “runs your code on a high-availability compute infrastructure” and handles server/OS maintenance and scalingdocs.aws.amazon.com. You pay per execution. Serverless is ideal for event-driven or bursty workloads; it auto-scales but has execution time limits.</a:t>
          </a:r>
        </a:p>
      </dgm:t>
    </dgm:pt>
    <dgm:pt modelId="{2F3D54F5-9F54-4921-9AC7-8B6F7C206AD4}" type="parTrans" cxnId="{0B97BDB4-B076-4AFB-A647-E464F1F8F93D}">
      <dgm:prSet/>
      <dgm:spPr/>
      <dgm:t>
        <a:bodyPr/>
        <a:lstStyle/>
        <a:p>
          <a:endParaRPr lang="en-US"/>
        </a:p>
      </dgm:t>
    </dgm:pt>
    <dgm:pt modelId="{51C5B63B-0F4C-4BBA-ACFF-D39D320F3897}" type="sibTrans" cxnId="{0B97BDB4-B076-4AFB-A647-E464F1F8F93D}">
      <dgm:prSet/>
      <dgm:spPr/>
      <dgm:t>
        <a:bodyPr/>
        <a:lstStyle/>
        <a:p>
          <a:endParaRPr lang="en-US"/>
        </a:p>
      </dgm:t>
    </dgm:pt>
    <dgm:pt modelId="{46381BD1-158D-463A-B223-1A02AB1FD5B3}" type="pres">
      <dgm:prSet presAssocID="{30F37ECF-5344-466D-9439-388A4934FD62}" presName="diagram" presStyleCnt="0">
        <dgm:presLayoutVars>
          <dgm:dir/>
          <dgm:resizeHandles val="exact"/>
        </dgm:presLayoutVars>
      </dgm:prSet>
      <dgm:spPr/>
    </dgm:pt>
    <dgm:pt modelId="{586ABF85-8B78-45A3-954A-6687B490CD32}" type="pres">
      <dgm:prSet presAssocID="{54D7188B-36F5-49D6-85EA-12B45E0A37D8}" presName="node" presStyleLbl="node1" presStyleIdx="0" presStyleCnt="6">
        <dgm:presLayoutVars>
          <dgm:bulletEnabled val="1"/>
        </dgm:presLayoutVars>
      </dgm:prSet>
      <dgm:spPr/>
    </dgm:pt>
    <dgm:pt modelId="{B076E9CD-2EC7-4156-86BB-2E05294429BD}" type="pres">
      <dgm:prSet presAssocID="{66B76C21-7500-4A48-B571-4808E563513E}" presName="sibTrans" presStyleCnt="0"/>
      <dgm:spPr/>
    </dgm:pt>
    <dgm:pt modelId="{6B5C09BC-AE99-475F-921F-0DF74D4532D8}" type="pres">
      <dgm:prSet presAssocID="{8AE1EB0C-A2B8-4984-B51F-73D5E27616BF}" presName="node" presStyleLbl="node1" presStyleIdx="1" presStyleCnt="6">
        <dgm:presLayoutVars>
          <dgm:bulletEnabled val="1"/>
        </dgm:presLayoutVars>
      </dgm:prSet>
      <dgm:spPr/>
    </dgm:pt>
    <dgm:pt modelId="{8D846E60-4462-4532-9EA1-78451ED22AFF}" type="pres">
      <dgm:prSet presAssocID="{A73C2F0D-2175-4113-8360-5146C95D53B4}" presName="sibTrans" presStyleCnt="0"/>
      <dgm:spPr/>
    </dgm:pt>
    <dgm:pt modelId="{22B50171-3D0A-4B56-B741-3994A7BA148E}" type="pres">
      <dgm:prSet presAssocID="{03A852BB-59BD-4F54-B500-040687B7D92F}" presName="node" presStyleLbl="node1" presStyleIdx="2" presStyleCnt="6">
        <dgm:presLayoutVars>
          <dgm:bulletEnabled val="1"/>
        </dgm:presLayoutVars>
      </dgm:prSet>
      <dgm:spPr/>
    </dgm:pt>
    <dgm:pt modelId="{2F82F15B-9E0F-4630-AD0F-357CFF1E2349}" type="pres">
      <dgm:prSet presAssocID="{21C7DC9A-4FD7-48DD-B3AC-F7CA58320105}" presName="sibTrans" presStyleCnt="0"/>
      <dgm:spPr/>
    </dgm:pt>
    <dgm:pt modelId="{AF1B38D4-73D3-43EB-9BDC-BAD2EC3725F6}" type="pres">
      <dgm:prSet presAssocID="{B9E8E8EA-D344-4060-86B5-DFBF23560994}" presName="node" presStyleLbl="node1" presStyleIdx="3" presStyleCnt="6">
        <dgm:presLayoutVars>
          <dgm:bulletEnabled val="1"/>
        </dgm:presLayoutVars>
      </dgm:prSet>
      <dgm:spPr/>
    </dgm:pt>
    <dgm:pt modelId="{9B615210-2E3C-4898-8EB2-229FD07F97DE}" type="pres">
      <dgm:prSet presAssocID="{20A05F59-53FE-4957-822B-0F81ED57E0A9}" presName="sibTrans" presStyleCnt="0"/>
      <dgm:spPr/>
    </dgm:pt>
    <dgm:pt modelId="{B9E7FA81-F901-4CA3-B245-BC5271C27ADC}" type="pres">
      <dgm:prSet presAssocID="{F8ED3B4E-188A-4187-8826-91C79B1DFEB3}" presName="node" presStyleLbl="node1" presStyleIdx="4" presStyleCnt="6">
        <dgm:presLayoutVars>
          <dgm:bulletEnabled val="1"/>
        </dgm:presLayoutVars>
      </dgm:prSet>
      <dgm:spPr/>
    </dgm:pt>
    <dgm:pt modelId="{28D56AB3-8CD4-4C1D-9DA1-73C3C29F26DE}" type="pres">
      <dgm:prSet presAssocID="{39D69B32-ADD9-43BB-8B06-4088ECBC0C21}" presName="sibTrans" presStyleCnt="0"/>
      <dgm:spPr/>
    </dgm:pt>
    <dgm:pt modelId="{F1642B33-E418-4025-959C-604D235E87AF}" type="pres">
      <dgm:prSet presAssocID="{C810882D-0009-4DEB-AD7D-D0A2F60D6ACD}" presName="node" presStyleLbl="node1" presStyleIdx="5" presStyleCnt="6">
        <dgm:presLayoutVars>
          <dgm:bulletEnabled val="1"/>
        </dgm:presLayoutVars>
      </dgm:prSet>
      <dgm:spPr/>
    </dgm:pt>
  </dgm:ptLst>
  <dgm:cxnLst>
    <dgm:cxn modelId="{4884EE06-D1A2-44F3-BA33-EAD5A151B99B}" type="presOf" srcId="{C810882D-0009-4DEB-AD7D-D0A2F60D6ACD}" destId="{F1642B33-E418-4025-959C-604D235E87AF}" srcOrd="0" destOrd="0" presId="urn:microsoft.com/office/officeart/2005/8/layout/default"/>
    <dgm:cxn modelId="{693AC013-45B9-45D9-9F8F-9B7E657D4419}" type="presOf" srcId="{03A852BB-59BD-4F54-B500-040687B7D92F}" destId="{22B50171-3D0A-4B56-B741-3994A7BA148E}" srcOrd="0" destOrd="0" presId="urn:microsoft.com/office/officeart/2005/8/layout/default"/>
    <dgm:cxn modelId="{18440F19-A8AB-4F7E-B97B-BB0B310C2129}" srcId="{30F37ECF-5344-466D-9439-388A4934FD62}" destId="{F8ED3B4E-188A-4187-8826-91C79B1DFEB3}" srcOrd="4" destOrd="0" parTransId="{F6069414-B490-47C7-8048-E1FD338BA86A}" sibTransId="{39D69B32-ADD9-43BB-8B06-4088ECBC0C21}"/>
    <dgm:cxn modelId="{77FBAC65-B24E-4475-ACB5-19B86CD6C3CC}" srcId="{30F37ECF-5344-466D-9439-388A4934FD62}" destId="{03A852BB-59BD-4F54-B500-040687B7D92F}" srcOrd="2" destOrd="0" parTransId="{117554D6-D0C3-46B0-AC35-5C4DF142D2BB}" sibTransId="{21C7DC9A-4FD7-48DD-B3AC-F7CA58320105}"/>
    <dgm:cxn modelId="{3D6B4C69-28CE-469F-A17A-5772940914E7}" type="presOf" srcId="{8AE1EB0C-A2B8-4984-B51F-73D5E27616BF}" destId="{6B5C09BC-AE99-475F-921F-0DF74D4532D8}" srcOrd="0" destOrd="0" presId="urn:microsoft.com/office/officeart/2005/8/layout/default"/>
    <dgm:cxn modelId="{77BEF149-0123-4C06-8B42-E016B945B461}" type="presOf" srcId="{54D7188B-36F5-49D6-85EA-12B45E0A37D8}" destId="{586ABF85-8B78-45A3-954A-6687B490CD32}" srcOrd="0" destOrd="0" presId="urn:microsoft.com/office/officeart/2005/8/layout/default"/>
    <dgm:cxn modelId="{EBB0754A-77CB-417B-9F79-A44719A2A92D}" type="presOf" srcId="{F8ED3B4E-188A-4187-8826-91C79B1DFEB3}" destId="{B9E7FA81-F901-4CA3-B245-BC5271C27ADC}" srcOrd="0" destOrd="0" presId="urn:microsoft.com/office/officeart/2005/8/layout/default"/>
    <dgm:cxn modelId="{785E8B4E-37B2-4E5F-A2D0-E6265A2CF46F}" type="presOf" srcId="{B9E8E8EA-D344-4060-86B5-DFBF23560994}" destId="{AF1B38D4-73D3-43EB-9BDC-BAD2EC3725F6}" srcOrd="0" destOrd="0" presId="urn:microsoft.com/office/officeart/2005/8/layout/default"/>
    <dgm:cxn modelId="{1EFC2DAB-415C-4593-808E-EB50595B188A}" type="presOf" srcId="{30F37ECF-5344-466D-9439-388A4934FD62}" destId="{46381BD1-158D-463A-B223-1A02AB1FD5B3}" srcOrd="0" destOrd="0" presId="urn:microsoft.com/office/officeart/2005/8/layout/default"/>
    <dgm:cxn modelId="{0B97BDB4-B076-4AFB-A647-E464F1F8F93D}" srcId="{30F37ECF-5344-466D-9439-388A4934FD62}" destId="{C810882D-0009-4DEB-AD7D-D0A2F60D6ACD}" srcOrd="5" destOrd="0" parTransId="{2F3D54F5-9F54-4921-9AC7-8B6F7C206AD4}" sibTransId="{51C5B63B-0F4C-4BBA-ACFF-D39D320F3897}"/>
    <dgm:cxn modelId="{8C85ECD0-E9DC-4E41-B608-FEBA18131453}" srcId="{30F37ECF-5344-466D-9439-388A4934FD62}" destId="{B9E8E8EA-D344-4060-86B5-DFBF23560994}" srcOrd="3" destOrd="0" parTransId="{5EBD2A05-A459-419C-9D64-D3734A73A203}" sibTransId="{20A05F59-53FE-4957-822B-0F81ED57E0A9}"/>
    <dgm:cxn modelId="{88F87DDC-DE17-4D50-905B-678F7E0E3C6D}" srcId="{30F37ECF-5344-466D-9439-388A4934FD62}" destId="{8AE1EB0C-A2B8-4984-B51F-73D5E27616BF}" srcOrd="1" destOrd="0" parTransId="{84C55F22-7767-48C5-B365-6A954ED91090}" sibTransId="{A73C2F0D-2175-4113-8360-5146C95D53B4}"/>
    <dgm:cxn modelId="{662D27E1-00FD-4D7E-AD3D-93A68DD60017}" srcId="{30F37ECF-5344-466D-9439-388A4934FD62}" destId="{54D7188B-36F5-49D6-85EA-12B45E0A37D8}" srcOrd="0" destOrd="0" parTransId="{1F8E3769-7449-4889-B37A-6185DFE114BF}" sibTransId="{66B76C21-7500-4A48-B571-4808E563513E}"/>
    <dgm:cxn modelId="{474F0B64-8A77-4E2C-80E9-A7D100C40B9B}" type="presParOf" srcId="{46381BD1-158D-463A-B223-1A02AB1FD5B3}" destId="{586ABF85-8B78-45A3-954A-6687B490CD32}" srcOrd="0" destOrd="0" presId="urn:microsoft.com/office/officeart/2005/8/layout/default"/>
    <dgm:cxn modelId="{10333777-4780-4C02-A0A0-BD5C34C41447}" type="presParOf" srcId="{46381BD1-158D-463A-B223-1A02AB1FD5B3}" destId="{B076E9CD-2EC7-4156-86BB-2E05294429BD}" srcOrd="1" destOrd="0" presId="urn:microsoft.com/office/officeart/2005/8/layout/default"/>
    <dgm:cxn modelId="{4ACEFA2B-9377-4A2D-9006-50849C8D3F30}" type="presParOf" srcId="{46381BD1-158D-463A-B223-1A02AB1FD5B3}" destId="{6B5C09BC-AE99-475F-921F-0DF74D4532D8}" srcOrd="2" destOrd="0" presId="urn:microsoft.com/office/officeart/2005/8/layout/default"/>
    <dgm:cxn modelId="{12C365B0-FAD3-45D4-BBB1-FFEA64F65400}" type="presParOf" srcId="{46381BD1-158D-463A-B223-1A02AB1FD5B3}" destId="{8D846E60-4462-4532-9EA1-78451ED22AFF}" srcOrd="3" destOrd="0" presId="urn:microsoft.com/office/officeart/2005/8/layout/default"/>
    <dgm:cxn modelId="{6DAA3D0B-5E3F-49BE-B4D5-63CB202E5AB4}" type="presParOf" srcId="{46381BD1-158D-463A-B223-1A02AB1FD5B3}" destId="{22B50171-3D0A-4B56-B741-3994A7BA148E}" srcOrd="4" destOrd="0" presId="urn:microsoft.com/office/officeart/2005/8/layout/default"/>
    <dgm:cxn modelId="{E90DB9F6-15DA-4AA9-9C44-FF8239500871}" type="presParOf" srcId="{46381BD1-158D-463A-B223-1A02AB1FD5B3}" destId="{2F82F15B-9E0F-4630-AD0F-357CFF1E2349}" srcOrd="5" destOrd="0" presId="urn:microsoft.com/office/officeart/2005/8/layout/default"/>
    <dgm:cxn modelId="{74D7EBDB-9464-4587-AFB1-8AB2069E2206}" type="presParOf" srcId="{46381BD1-158D-463A-B223-1A02AB1FD5B3}" destId="{AF1B38D4-73D3-43EB-9BDC-BAD2EC3725F6}" srcOrd="6" destOrd="0" presId="urn:microsoft.com/office/officeart/2005/8/layout/default"/>
    <dgm:cxn modelId="{DB51C6FE-2CA1-4279-BC11-EB7EAD4B790D}" type="presParOf" srcId="{46381BD1-158D-463A-B223-1A02AB1FD5B3}" destId="{9B615210-2E3C-4898-8EB2-229FD07F97DE}" srcOrd="7" destOrd="0" presId="urn:microsoft.com/office/officeart/2005/8/layout/default"/>
    <dgm:cxn modelId="{DEC7FA7B-40B8-46D5-91C0-5D504EBB0C2F}" type="presParOf" srcId="{46381BD1-158D-463A-B223-1A02AB1FD5B3}" destId="{B9E7FA81-F901-4CA3-B245-BC5271C27ADC}" srcOrd="8" destOrd="0" presId="urn:microsoft.com/office/officeart/2005/8/layout/default"/>
    <dgm:cxn modelId="{F6295D7B-A910-4329-BD6F-84744D83DEB1}" type="presParOf" srcId="{46381BD1-158D-463A-B223-1A02AB1FD5B3}" destId="{28D56AB3-8CD4-4C1D-9DA1-73C3C29F26DE}" srcOrd="9" destOrd="0" presId="urn:microsoft.com/office/officeart/2005/8/layout/default"/>
    <dgm:cxn modelId="{176E5198-837F-425F-927F-0A69F40F6E37}" type="presParOf" srcId="{46381BD1-158D-463A-B223-1A02AB1FD5B3}" destId="{F1642B33-E418-4025-959C-604D235E87A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DBEDA2-2A53-4B90-991D-B1328E44C9F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4560128-227E-41C1-A015-7212F66DCA07}">
      <dgm:prSet/>
      <dgm:spPr/>
      <dgm:t>
        <a:bodyPr/>
        <a:lstStyle/>
        <a:p>
          <a:r>
            <a:rPr lang="en-US"/>
            <a:t>Stores data as objects with metadata</a:t>
          </a:r>
        </a:p>
      </dgm:t>
    </dgm:pt>
    <dgm:pt modelId="{37B201EF-2BF8-4FBF-AFBA-5C67B48A07BD}" type="parTrans" cxnId="{E60D2E77-1664-4EBC-8C7F-5C0069094B91}">
      <dgm:prSet/>
      <dgm:spPr/>
      <dgm:t>
        <a:bodyPr/>
        <a:lstStyle/>
        <a:p>
          <a:endParaRPr lang="en-US"/>
        </a:p>
      </dgm:t>
    </dgm:pt>
    <dgm:pt modelId="{73BE5E91-3054-4723-8C66-3FC9EA7FE668}" type="sibTrans" cxnId="{E60D2E77-1664-4EBC-8C7F-5C0069094B91}">
      <dgm:prSet/>
      <dgm:spPr/>
      <dgm:t>
        <a:bodyPr/>
        <a:lstStyle/>
        <a:p>
          <a:endParaRPr lang="en-US"/>
        </a:p>
      </dgm:t>
    </dgm:pt>
    <dgm:pt modelId="{43288408-8E87-4844-A073-EDD41832DB62}">
      <dgm:prSet/>
      <dgm:spPr/>
      <dgm:t>
        <a:bodyPr/>
        <a:lstStyle/>
        <a:p>
          <a:r>
            <a:rPr lang="en-US"/>
            <a:t>Tools (AWS): S3, Azure Blob</a:t>
          </a:r>
        </a:p>
      </dgm:t>
    </dgm:pt>
    <dgm:pt modelId="{CAE85DB6-C22F-4435-A6CD-7CE4AB300A91}" type="parTrans" cxnId="{ABF9B797-7996-492C-A787-C6903AEF69C4}">
      <dgm:prSet/>
      <dgm:spPr/>
      <dgm:t>
        <a:bodyPr/>
        <a:lstStyle/>
        <a:p>
          <a:endParaRPr lang="en-US"/>
        </a:p>
      </dgm:t>
    </dgm:pt>
    <dgm:pt modelId="{966472A2-5BC6-4C2F-BE17-6E12295B57CA}" type="sibTrans" cxnId="{ABF9B797-7996-492C-A787-C6903AEF69C4}">
      <dgm:prSet/>
      <dgm:spPr/>
      <dgm:t>
        <a:bodyPr/>
        <a:lstStyle/>
        <a:p>
          <a:endParaRPr lang="en-US"/>
        </a:p>
      </dgm:t>
    </dgm:pt>
    <dgm:pt modelId="{F4124EFA-D4F7-43A8-9C08-76C32F7F672A}">
      <dgm:prSet/>
      <dgm:spPr/>
      <dgm:t>
        <a:bodyPr/>
        <a:lstStyle/>
        <a:p>
          <a:r>
            <a:rPr lang="en-US"/>
            <a:t>Tools (Self-hosted): </a:t>
          </a:r>
          <a:r>
            <a:rPr lang="en-US" b="1"/>
            <a:t>MinIO</a:t>
          </a:r>
          <a:r>
            <a:rPr lang="en-US"/>
            <a:t>, Ceph RGW, SeaweedFS</a:t>
          </a:r>
        </a:p>
      </dgm:t>
    </dgm:pt>
    <dgm:pt modelId="{CFA7A994-9D54-4AAD-B210-4179E1835E99}" type="parTrans" cxnId="{EFAFE09E-9AEF-4CDA-9798-3A467CBE07C9}">
      <dgm:prSet/>
      <dgm:spPr/>
      <dgm:t>
        <a:bodyPr/>
        <a:lstStyle/>
        <a:p>
          <a:endParaRPr lang="en-US"/>
        </a:p>
      </dgm:t>
    </dgm:pt>
    <dgm:pt modelId="{D79C4D3B-4B1D-45B0-AAA2-679200ED6EBD}" type="sibTrans" cxnId="{EFAFE09E-9AEF-4CDA-9798-3A467CBE07C9}">
      <dgm:prSet/>
      <dgm:spPr/>
      <dgm:t>
        <a:bodyPr/>
        <a:lstStyle/>
        <a:p>
          <a:endParaRPr lang="en-US"/>
        </a:p>
      </dgm:t>
    </dgm:pt>
    <dgm:pt modelId="{3AD171F4-19FC-4B55-AEB0-AED3F1550169}">
      <dgm:prSet/>
      <dgm:spPr/>
      <dgm:t>
        <a:bodyPr/>
        <a:lstStyle/>
        <a:p>
          <a:r>
            <a:rPr lang="en-US"/>
            <a:t>Use Cases: Images, backups, S3-compatible APIs for internal apps</a:t>
          </a:r>
        </a:p>
      </dgm:t>
    </dgm:pt>
    <dgm:pt modelId="{E64B0229-657C-47A1-9AC6-EF01548A5AA2}" type="parTrans" cxnId="{578C4690-0A16-4198-97B1-F1E43B32FF16}">
      <dgm:prSet/>
      <dgm:spPr/>
      <dgm:t>
        <a:bodyPr/>
        <a:lstStyle/>
        <a:p>
          <a:endParaRPr lang="en-US"/>
        </a:p>
      </dgm:t>
    </dgm:pt>
    <dgm:pt modelId="{B8E0EF92-85C3-42FA-9E05-D5430710ABE6}" type="sibTrans" cxnId="{578C4690-0A16-4198-97B1-F1E43B32FF16}">
      <dgm:prSet/>
      <dgm:spPr/>
      <dgm:t>
        <a:bodyPr/>
        <a:lstStyle/>
        <a:p>
          <a:endParaRPr lang="en-US"/>
        </a:p>
      </dgm:t>
    </dgm:pt>
    <dgm:pt modelId="{23313F67-DB81-4974-8CA5-AF1EC1013FC3}">
      <dgm:prSet/>
      <dgm:spPr/>
      <dgm:t>
        <a:bodyPr/>
        <a:lstStyle/>
        <a:p>
          <a:r>
            <a:rPr lang="en-US"/>
            <a:t>Object storage manages data as discrete units—called objects—each containing the data itself, metadata, and a unique identifier, all organized in a flat namespace. It is ideal for storing unstructured data like images, backups, and logs. Objects are accessed using APIs, typically REST-based.</a:t>
          </a:r>
        </a:p>
      </dgm:t>
    </dgm:pt>
    <dgm:pt modelId="{4E5AC252-A011-4C3C-9727-22D58B54DC68}" type="parTrans" cxnId="{3679C145-2507-46C6-B658-FB110BC3173F}">
      <dgm:prSet/>
      <dgm:spPr/>
      <dgm:t>
        <a:bodyPr/>
        <a:lstStyle/>
        <a:p>
          <a:endParaRPr lang="en-US"/>
        </a:p>
      </dgm:t>
    </dgm:pt>
    <dgm:pt modelId="{739A927A-831D-4950-93EC-7326ECA8FA2F}" type="sibTrans" cxnId="{3679C145-2507-46C6-B658-FB110BC3173F}">
      <dgm:prSet/>
      <dgm:spPr/>
      <dgm:t>
        <a:bodyPr/>
        <a:lstStyle/>
        <a:p>
          <a:endParaRPr lang="en-US"/>
        </a:p>
      </dgm:t>
    </dgm:pt>
    <dgm:pt modelId="{8C294064-2873-4D4D-87A1-1C4C2AA8EC6B}" type="pres">
      <dgm:prSet presAssocID="{BDDBEDA2-2A53-4B90-991D-B1328E44C9FA}" presName="linear" presStyleCnt="0">
        <dgm:presLayoutVars>
          <dgm:animLvl val="lvl"/>
          <dgm:resizeHandles val="exact"/>
        </dgm:presLayoutVars>
      </dgm:prSet>
      <dgm:spPr/>
    </dgm:pt>
    <dgm:pt modelId="{C93BC7EB-7EDC-4BF4-83C3-B4EC8D9845E3}" type="pres">
      <dgm:prSet presAssocID="{C4560128-227E-41C1-A015-7212F66DCA07}" presName="parentText" presStyleLbl="node1" presStyleIdx="0" presStyleCnt="5">
        <dgm:presLayoutVars>
          <dgm:chMax val="0"/>
          <dgm:bulletEnabled val="1"/>
        </dgm:presLayoutVars>
      </dgm:prSet>
      <dgm:spPr/>
    </dgm:pt>
    <dgm:pt modelId="{99A1F65F-CC0A-4843-8F3C-659575F122C3}" type="pres">
      <dgm:prSet presAssocID="{73BE5E91-3054-4723-8C66-3FC9EA7FE668}" presName="spacer" presStyleCnt="0"/>
      <dgm:spPr/>
    </dgm:pt>
    <dgm:pt modelId="{FE67D006-2512-439D-96FC-FEEF15060988}" type="pres">
      <dgm:prSet presAssocID="{43288408-8E87-4844-A073-EDD41832DB62}" presName="parentText" presStyleLbl="node1" presStyleIdx="1" presStyleCnt="5">
        <dgm:presLayoutVars>
          <dgm:chMax val="0"/>
          <dgm:bulletEnabled val="1"/>
        </dgm:presLayoutVars>
      </dgm:prSet>
      <dgm:spPr/>
    </dgm:pt>
    <dgm:pt modelId="{CD6731BD-5DD9-4EB2-A406-16864691EB0C}" type="pres">
      <dgm:prSet presAssocID="{966472A2-5BC6-4C2F-BE17-6E12295B57CA}" presName="spacer" presStyleCnt="0"/>
      <dgm:spPr/>
    </dgm:pt>
    <dgm:pt modelId="{F6F6178D-3079-4CAA-8838-9FA7DA0F410E}" type="pres">
      <dgm:prSet presAssocID="{F4124EFA-D4F7-43A8-9C08-76C32F7F672A}" presName="parentText" presStyleLbl="node1" presStyleIdx="2" presStyleCnt="5">
        <dgm:presLayoutVars>
          <dgm:chMax val="0"/>
          <dgm:bulletEnabled val="1"/>
        </dgm:presLayoutVars>
      </dgm:prSet>
      <dgm:spPr/>
    </dgm:pt>
    <dgm:pt modelId="{DF68BE1D-B712-429D-BC3B-1A91AA7FB096}" type="pres">
      <dgm:prSet presAssocID="{D79C4D3B-4B1D-45B0-AAA2-679200ED6EBD}" presName="spacer" presStyleCnt="0"/>
      <dgm:spPr/>
    </dgm:pt>
    <dgm:pt modelId="{31313B10-4193-4A1E-B65B-EB9E52865162}" type="pres">
      <dgm:prSet presAssocID="{3AD171F4-19FC-4B55-AEB0-AED3F1550169}" presName="parentText" presStyleLbl="node1" presStyleIdx="3" presStyleCnt="5">
        <dgm:presLayoutVars>
          <dgm:chMax val="0"/>
          <dgm:bulletEnabled val="1"/>
        </dgm:presLayoutVars>
      </dgm:prSet>
      <dgm:spPr/>
    </dgm:pt>
    <dgm:pt modelId="{EE4C7C02-F749-4C05-9FA4-0EDB94F560E0}" type="pres">
      <dgm:prSet presAssocID="{B8E0EF92-85C3-42FA-9E05-D5430710ABE6}" presName="spacer" presStyleCnt="0"/>
      <dgm:spPr/>
    </dgm:pt>
    <dgm:pt modelId="{D33244C9-758D-4848-9EB2-B1497667EF2C}" type="pres">
      <dgm:prSet presAssocID="{23313F67-DB81-4974-8CA5-AF1EC1013FC3}" presName="parentText" presStyleLbl="node1" presStyleIdx="4" presStyleCnt="5">
        <dgm:presLayoutVars>
          <dgm:chMax val="0"/>
          <dgm:bulletEnabled val="1"/>
        </dgm:presLayoutVars>
      </dgm:prSet>
      <dgm:spPr/>
    </dgm:pt>
  </dgm:ptLst>
  <dgm:cxnLst>
    <dgm:cxn modelId="{17AF3C29-9092-40F1-86F8-32C662DF71E2}" type="presOf" srcId="{F4124EFA-D4F7-43A8-9C08-76C32F7F672A}" destId="{F6F6178D-3079-4CAA-8838-9FA7DA0F410E}" srcOrd="0" destOrd="0" presId="urn:microsoft.com/office/officeart/2005/8/layout/vList2"/>
    <dgm:cxn modelId="{7F5A1A2F-D66C-4663-9145-596F933506E3}" type="presOf" srcId="{43288408-8E87-4844-A073-EDD41832DB62}" destId="{FE67D006-2512-439D-96FC-FEEF15060988}" srcOrd="0" destOrd="0" presId="urn:microsoft.com/office/officeart/2005/8/layout/vList2"/>
    <dgm:cxn modelId="{B00A9764-575C-49BC-B753-805E4F25B9FE}" type="presOf" srcId="{BDDBEDA2-2A53-4B90-991D-B1328E44C9FA}" destId="{8C294064-2873-4D4D-87A1-1C4C2AA8EC6B}" srcOrd="0" destOrd="0" presId="urn:microsoft.com/office/officeart/2005/8/layout/vList2"/>
    <dgm:cxn modelId="{3679C145-2507-46C6-B658-FB110BC3173F}" srcId="{BDDBEDA2-2A53-4B90-991D-B1328E44C9FA}" destId="{23313F67-DB81-4974-8CA5-AF1EC1013FC3}" srcOrd="4" destOrd="0" parTransId="{4E5AC252-A011-4C3C-9727-22D58B54DC68}" sibTransId="{739A927A-831D-4950-93EC-7326ECA8FA2F}"/>
    <dgm:cxn modelId="{E60D2E77-1664-4EBC-8C7F-5C0069094B91}" srcId="{BDDBEDA2-2A53-4B90-991D-B1328E44C9FA}" destId="{C4560128-227E-41C1-A015-7212F66DCA07}" srcOrd="0" destOrd="0" parTransId="{37B201EF-2BF8-4FBF-AFBA-5C67B48A07BD}" sibTransId="{73BE5E91-3054-4723-8C66-3FC9EA7FE668}"/>
    <dgm:cxn modelId="{578C4690-0A16-4198-97B1-F1E43B32FF16}" srcId="{BDDBEDA2-2A53-4B90-991D-B1328E44C9FA}" destId="{3AD171F4-19FC-4B55-AEB0-AED3F1550169}" srcOrd="3" destOrd="0" parTransId="{E64B0229-657C-47A1-9AC6-EF01548A5AA2}" sibTransId="{B8E0EF92-85C3-42FA-9E05-D5430710ABE6}"/>
    <dgm:cxn modelId="{91845396-132F-46AF-A155-CA67E2BE66D7}" type="presOf" srcId="{3AD171F4-19FC-4B55-AEB0-AED3F1550169}" destId="{31313B10-4193-4A1E-B65B-EB9E52865162}" srcOrd="0" destOrd="0" presId="urn:microsoft.com/office/officeart/2005/8/layout/vList2"/>
    <dgm:cxn modelId="{ABF9B797-7996-492C-A787-C6903AEF69C4}" srcId="{BDDBEDA2-2A53-4B90-991D-B1328E44C9FA}" destId="{43288408-8E87-4844-A073-EDD41832DB62}" srcOrd="1" destOrd="0" parTransId="{CAE85DB6-C22F-4435-A6CD-7CE4AB300A91}" sibTransId="{966472A2-5BC6-4C2F-BE17-6E12295B57CA}"/>
    <dgm:cxn modelId="{EFAFE09E-9AEF-4CDA-9798-3A467CBE07C9}" srcId="{BDDBEDA2-2A53-4B90-991D-B1328E44C9FA}" destId="{F4124EFA-D4F7-43A8-9C08-76C32F7F672A}" srcOrd="2" destOrd="0" parTransId="{CFA7A994-9D54-4AAD-B210-4179E1835E99}" sibTransId="{D79C4D3B-4B1D-45B0-AAA2-679200ED6EBD}"/>
    <dgm:cxn modelId="{13D984CA-C87B-499A-BC73-CFBBEF81D7FE}" type="presOf" srcId="{C4560128-227E-41C1-A015-7212F66DCA07}" destId="{C93BC7EB-7EDC-4BF4-83C3-B4EC8D9845E3}" srcOrd="0" destOrd="0" presId="urn:microsoft.com/office/officeart/2005/8/layout/vList2"/>
    <dgm:cxn modelId="{DE6D89EE-7D6E-4A95-9F63-1EAB2DEB6FB3}" type="presOf" srcId="{23313F67-DB81-4974-8CA5-AF1EC1013FC3}" destId="{D33244C9-758D-4848-9EB2-B1497667EF2C}" srcOrd="0" destOrd="0" presId="urn:microsoft.com/office/officeart/2005/8/layout/vList2"/>
    <dgm:cxn modelId="{F3F795FA-4A8A-44E3-8305-0AE9F3F2248F}" type="presParOf" srcId="{8C294064-2873-4D4D-87A1-1C4C2AA8EC6B}" destId="{C93BC7EB-7EDC-4BF4-83C3-B4EC8D9845E3}" srcOrd="0" destOrd="0" presId="urn:microsoft.com/office/officeart/2005/8/layout/vList2"/>
    <dgm:cxn modelId="{5274D5FA-5374-4EC9-86E0-5C554B0D6374}" type="presParOf" srcId="{8C294064-2873-4D4D-87A1-1C4C2AA8EC6B}" destId="{99A1F65F-CC0A-4843-8F3C-659575F122C3}" srcOrd="1" destOrd="0" presId="urn:microsoft.com/office/officeart/2005/8/layout/vList2"/>
    <dgm:cxn modelId="{E65C1D6E-59DB-48E6-9F11-AD5E60586D8E}" type="presParOf" srcId="{8C294064-2873-4D4D-87A1-1C4C2AA8EC6B}" destId="{FE67D006-2512-439D-96FC-FEEF15060988}" srcOrd="2" destOrd="0" presId="urn:microsoft.com/office/officeart/2005/8/layout/vList2"/>
    <dgm:cxn modelId="{130AE16B-11BC-4391-B999-4252878BEFFA}" type="presParOf" srcId="{8C294064-2873-4D4D-87A1-1C4C2AA8EC6B}" destId="{CD6731BD-5DD9-4EB2-A406-16864691EB0C}" srcOrd="3" destOrd="0" presId="urn:microsoft.com/office/officeart/2005/8/layout/vList2"/>
    <dgm:cxn modelId="{ED1F23A0-07B4-404E-8699-72D53DFACE45}" type="presParOf" srcId="{8C294064-2873-4D4D-87A1-1C4C2AA8EC6B}" destId="{F6F6178D-3079-4CAA-8838-9FA7DA0F410E}" srcOrd="4" destOrd="0" presId="urn:microsoft.com/office/officeart/2005/8/layout/vList2"/>
    <dgm:cxn modelId="{DA59F812-F62A-400E-B15B-A3FA9C31E407}" type="presParOf" srcId="{8C294064-2873-4D4D-87A1-1C4C2AA8EC6B}" destId="{DF68BE1D-B712-429D-BC3B-1A91AA7FB096}" srcOrd="5" destOrd="0" presId="urn:microsoft.com/office/officeart/2005/8/layout/vList2"/>
    <dgm:cxn modelId="{EA38AA2A-8E37-4DC8-AEA1-75809331E30A}" type="presParOf" srcId="{8C294064-2873-4D4D-87A1-1C4C2AA8EC6B}" destId="{31313B10-4193-4A1E-B65B-EB9E52865162}" srcOrd="6" destOrd="0" presId="urn:microsoft.com/office/officeart/2005/8/layout/vList2"/>
    <dgm:cxn modelId="{F1E4C8B1-666A-409B-800A-FF8467CE6D6C}" type="presParOf" srcId="{8C294064-2873-4D4D-87A1-1C4C2AA8EC6B}" destId="{EE4C7C02-F749-4C05-9FA4-0EDB94F560E0}" srcOrd="7" destOrd="0" presId="urn:microsoft.com/office/officeart/2005/8/layout/vList2"/>
    <dgm:cxn modelId="{73ACD693-1B82-4060-8BFD-F082C4C53183}" type="presParOf" srcId="{8C294064-2873-4D4D-87A1-1C4C2AA8EC6B}" destId="{D33244C9-758D-4848-9EB2-B1497667EF2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22EAAE-2CFE-4022-A3FC-9DA0A212CCBD}" type="doc">
      <dgm:prSet loTypeId="urn:microsoft.com/office/officeart/2016/7/layout/VerticalSolidActionList" loCatId="List" qsTypeId="urn:microsoft.com/office/officeart/2005/8/quickstyle/simple1" qsCatId="simple" csTypeId="urn:microsoft.com/office/officeart/2005/8/colors/colorful5" csCatId="colorful"/>
      <dgm:spPr/>
      <dgm:t>
        <a:bodyPr/>
        <a:lstStyle/>
        <a:p>
          <a:endParaRPr lang="en-US"/>
        </a:p>
      </dgm:t>
    </dgm:pt>
    <dgm:pt modelId="{DB695E10-E26F-4E09-A79D-357C3F17300C}">
      <dgm:prSet/>
      <dgm:spPr/>
      <dgm:t>
        <a:bodyPr/>
        <a:lstStyle/>
        <a:p>
          <a:r>
            <a:rPr lang="en-US"/>
            <a:t>Match</a:t>
          </a:r>
        </a:p>
      </dgm:t>
    </dgm:pt>
    <dgm:pt modelId="{A92FAAC5-D028-4893-84ED-C3DEC39FDC14}" type="parTrans" cxnId="{4EAAB938-55E5-4048-82A8-DA19B70AC215}">
      <dgm:prSet/>
      <dgm:spPr/>
      <dgm:t>
        <a:bodyPr/>
        <a:lstStyle/>
        <a:p>
          <a:endParaRPr lang="en-US"/>
        </a:p>
      </dgm:t>
    </dgm:pt>
    <dgm:pt modelId="{4257C0F5-0618-4074-883C-601D06A8E535}" type="sibTrans" cxnId="{4EAAB938-55E5-4048-82A8-DA19B70AC215}">
      <dgm:prSet/>
      <dgm:spPr/>
      <dgm:t>
        <a:bodyPr/>
        <a:lstStyle/>
        <a:p>
          <a:endParaRPr lang="en-US"/>
        </a:p>
      </dgm:t>
    </dgm:pt>
    <dgm:pt modelId="{B94B2AD0-A9C6-4FF9-8D8C-FD6107D45433}">
      <dgm:prSet/>
      <dgm:spPr/>
      <dgm:t>
        <a:bodyPr/>
        <a:lstStyle/>
        <a:p>
          <a:r>
            <a:rPr lang="en-US"/>
            <a:t>Storage Tiers:</a:t>
          </a:r>
          <a:br>
            <a:rPr lang="en-US"/>
          </a:br>
          <a:r>
            <a:rPr lang="en-US"/>
            <a:t> Match storage classes to data access patterns to save costs.</a:t>
          </a:r>
        </a:p>
      </dgm:t>
    </dgm:pt>
    <dgm:pt modelId="{D0E96A6A-6206-4117-8500-D4976307936A}" type="parTrans" cxnId="{FDBF824D-AD38-4B00-B54A-097CDA6BCB19}">
      <dgm:prSet/>
      <dgm:spPr/>
      <dgm:t>
        <a:bodyPr/>
        <a:lstStyle/>
        <a:p>
          <a:endParaRPr lang="en-US"/>
        </a:p>
      </dgm:t>
    </dgm:pt>
    <dgm:pt modelId="{DBB7FD0C-A29D-456A-B944-764B9443B238}" type="sibTrans" cxnId="{FDBF824D-AD38-4B00-B54A-097CDA6BCB19}">
      <dgm:prSet/>
      <dgm:spPr/>
      <dgm:t>
        <a:bodyPr/>
        <a:lstStyle/>
        <a:p>
          <a:endParaRPr lang="en-US"/>
        </a:p>
      </dgm:t>
    </dgm:pt>
    <dgm:pt modelId="{77A71AD6-C5E9-44CD-A12D-74E95A2590BF}">
      <dgm:prSet/>
      <dgm:spPr/>
      <dgm:t>
        <a:bodyPr/>
        <a:lstStyle/>
        <a:p>
          <a:r>
            <a:rPr lang="en-US"/>
            <a:t>AWS S3: Standard (frequent), Standard-IA/One Zone-IA (infrequent), Glacier (archival)</a:t>
          </a:r>
        </a:p>
      </dgm:t>
    </dgm:pt>
    <dgm:pt modelId="{0F87036A-2D40-44C8-A91A-2C658ED54B8A}" type="parTrans" cxnId="{2CCDE38E-8ECA-406C-91C0-EB725D404030}">
      <dgm:prSet/>
      <dgm:spPr/>
      <dgm:t>
        <a:bodyPr/>
        <a:lstStyle/>
        <a:p>
          <a:endParaRPr lang="en-US"/>
        </a:p>
      </dgm:t>
    </dgm:pt>
    <dgm:pt modelId="{11C37800-F294-4D1E-9F18-4EDC8265C08C}" type="sibTrans" cxnId="{2CCDE38E-8ECA-406C-91C0-EB725D404030}">
      <dgm:prSet/>
      <dgm:spPr/>
      <dgm:t>
        <a:bodyPr/>
        <a:lstStyle/>
        <a:p>
          <a:endParaRPr lang="en-US"/>
        </a:p>
      </dgm:t>
    </dgm:pt>
    <dgm:pt modelId="{B269765A-9F57-47E0-B6E7-A3BB90BDD549}">
      <dgm:prSet/>
      <dgm:spPr/>
      <dgm:t>
        <a:bodyPr/>
        <a:lstStyle/>
        <a:p>
          <a:r>
            <a:rPr lang="en-US"/>
            <a:t>Azure Blob: Hot, Cool, Archive</a:t>
          </a:r>
        </a:p>
      </dgm:t>
    </dgm:pt>
    <dgm:pt modelId="{16123140-C8C2-45FC-B518-18E1BB6741C1}" type="parTrans" cxnId="{225C2C38-B4D8-4BF4-A989-3C0120AD34F1}">
      <dgm:prSet/>
      <dgm:spPr/>
      <dgm:t>
        <a:bodyPr/>
        <a:lstStyle/>
        <a:p>
          <a:endParaRPr lang="en-US"/>
        </a:p>
      </dgm:t>
    </dgm:pt>
    <dgm:pt modelId="{58669B28-7A3A-4550-BEA2-43A96C0FF4E5}" type="sibTrans" cxnId="{225C2C38-B4D8-4BF4-A989-3C0120AD34F1}">
      <dgm:prSet/>
      <dgm:spPr/>
      <dgm:t>
        <a:bodyPr/>
        <a:lstStyle/>
        <a:p>
          <a:endParaRPr lang="en-US"/>
        </a:p>
      </dgm:t>
    </dgm:pt>
    <dgm:pt modelId="{9CC63E46-F51B-45A1-BF04-8D50B6E8A8A2}">
      <dgm:prSet/>
      <dgm:spPr/>
      <dgm:t>
        <a:bodyPr/>
        <a:lstStyle/>
        <a:p>
          <a:r>
            <a:rPr lang="en-US"/>
            <a:t>Self-Hosted:</a:t>
          </a:r>
        </a:p>
      </dgm:t>
    </dgm:pt>
    <dgm:pt modelId="{5D0F7BE3-B133-4BA6-AC60-1B884CA69D68}" type="parTrans" cxnId="{CD510E37-0EEC-4327-826D-ABDBC7EC521B}">
      <dgm:prSet/>
      <dgm:spPr/>
      <dgm:t>
        <a:bodyPr/>
        <a:lstStyle/>
        <a:p>
          <a:endParaRPr lang="en-US"/>
        </a:p>
      </dgm:t>
    </dgm:pt>
    <dgm:pt modelId="{B19C996E-E15B-431E-932E-6E7D4A124561}" type="sibTrans" cxnId="{CD510E37-0EEC-4327-826D-ABDBC7EC521B}">
      <dgm:prSet/>
      <dgm:spPr/>
      <dgm:t>
        <a:bodyPr/>
        <a:lstStyle/>
        <a:p>
          <a:endParaRPr lang="en-US"/>
        </a:p>
      </dgm:t>
    </dgm:pt>
    <dgm:pt modelId="{DE37F0C9-8EAD-4273-A8DD-66286CB37879}">
      <dgm:prSet/>
      <dgm:spPr/>
      <dgm:t>
        <a:bodyPr/>
        <a:lstStyle/>
        <a:p>
          <a:r>
            <a:rPr lang="en-US"/>
            <a:t>Cost</a:t>
          </a:r>
        </a:p>
      </dgm:t>
    </dgm:pt>
    <dgm:pt modelId="{98241D11-BF58-42FF-8BC6-9AE146A98DF1}" type="parTrans" cxnId="{F7443DDB-09A9-4978-B4B0-2385640515F0}">
      <dgm:prSet/>
      <dgm:spPr/>
      <dgm:t>
        <a:bodyPr/>
        <a:lstStyle/>
        <a:p>
          <a:endParaRPr lang="en-US"/>
        </a:p>
      </dgm:t>
    </dgm:pt>
    <dgm:pt modelId="{638125F9-5B09-4A0A-9061-7E0EF91856D6}" type="sibTrans" cxnId="{F7443DDB-09A9-4978-B4B0-2385640515F0}">
      <dgm:prSet/>
      <dgm:spPr/>
      <dgm:t>
        <a:bodyPr/>
        <a:lstStyle/>
        <a:p>
          <a:endParaRPr lang="en-US"/>
        </a:p>
      </dgm:t>
    </dgm:pt>
    <dgm:pt modelId="{4CC031F9-1240-44E3-9D4B-EF29EBE9845C}">
      <dgm:prSet/>
      <dgm:spPr/>
      <dgm:t>
        <a:bodyPr/>
        <a:lstStyle/>
        <a:p>
          <a:r>
            <a:rPr lang="en-US"/>
            <a:t>Cost Optimization:</a:t>
          </a:r>
          <a:br>
            <a:rPr lang="en-US"/>
          </a:br>
          <a:r>
            <a:rPr lang="en-US"/>
            <a:t> Use tools like S3 Intelligent-Tiering to auto-adjust based on usage. Apply lifecycle policies to move or delete data. Remember: deeper archival = lower cost but slower retrieval.</a:t>
          </a:r>
        </a:p>
      </dgm:t>
    </dgm:pt>
    <dgm:pt modelId="{8512FE18-A4A2-4843-90B8-E0F8774D299E}" type="parTrans" cxnId="{9CD024A2-5F37-42A6-A76B-1142C9610185}">
      <dgm:prSet/>
      <dgm:spPr/>
      <dgm:t>
        <a:bodyPr/>
        <a:lstStyle/>
        <a:p>
          <a:endParaRPr lang="en-US"/>
        </a:p>
      </dgm:t>
    </dgm:pt>
    <dgm:pt modelId="{61150011-C2C1-4693-94A2-904E05969DBF}" type="sibTrans" cxnId="{9CD024A2-5F37-42A6-A76B-1142C9610185}">
      <dgm:prSet/>
      <dgm:spPr/>
      <dgm:t>
        <a:bodyPr/>
        <a:lstStyle/>
        <a:p>
          <a:endParaRPr lang="en-US"/>
        </a:p>
      </dgm:t>
    </dgm:pt>
    <dgm:pt modelId="{59B60A69-07ED-438D-8287-081311FE574F}">
      <dgm:prSet/>
      <dgm:spPr/>
      <dgm:t>
        <a:bodyPr/>
        <a:lstStyle/>
        <a:p>
          <a:r>
            <a:rPr lang="en-US"/>
            <a:t>Script or schedule</a:t>
          </a:r>
        </a:p>
      </dgm:t>
    </dgm:pt>
    <dgm:pt modelId="{53502346-096F-487F-8C0E-ACA2AA2E1A36}" type="parTrans" cxnId="{E715B1DE-4670-4BD9-A573-D0D2C605B452}">
      <dgm:prSet/>
      <dgm:spPr/>
      <dgm:t>
        <a:bodyPr/>
        <a:lstStyle/>
        <a:p>
          <a:endParaRPr lang="en-US"/>
        </a:p>
      </dgm:t>
    </dgm:pt>
    <dgm:pt modelId="{F99588E9-208D-46B5-BAF6-A50D0F7D6FC9}" type="sibTrans" cxnId="{E715B1DE-4670-4BD9-A573-D0D2C605B452}">
      <dgm:prSet/>
      <dgm:spPr/>
      <dgm:t>
        <a:bodyPr/>
        <a:lstStyle/>
        <a:p>
          <a:endParaRPr lang="en-US"/>
        </a:p>
      </dgm:t>
    </dgm:pt>
    <dgm:pt modelId="{FE77EAA9-F1AB-4319-A429-1C04E941B54A}">
      <dgm:prSet/>
      <dgm:spPr/>
      <dgm:t>
        <a:bodyPr/>
        <a:lstStyle/>
        <a:p>
          <a:r>
            <a:rPr lang="en-US"/>
            <a:t>Self-hosted: Script or schedule data migrations and deletions. Optimize for performance and storage cost without cloud fees.</a:t>
          </a:r>
        </a:p>
      </dgm:t>
    </dgm:pt>
    <dgm:pt modelId="{17E27CEF-955C-44A2-9C3A-73160FB0DAB4}" type="parTrans" cxnId="{8474D828-5B41-4D73-B8B4-761137025182}">
      <dgm:prSet/>
      <dgm:spPr/>
      <dgm:t>
        <a:bodyPr/>
        <a:lstStyle/>
        <a:p>
          <a:endParaRPr lang="en-US"/>
        </a:p>
      </dgm:t>
    </dgm:pt>
    <dgm:pt modelId="{F143B7DC-5B34-4E27-A4B9-0202F6B96984}" type="sibTrans" cxnId="{8474D828-5B41-4D73-B8B4-761137025182}">
      <dgm:prSet/>
      <dgm:spPr/>
      <dgm:t>
        <a:bodyPr/>
        <a:lstStyle/>
        <a:p>
          <a:endParaRPr lang="en-US"/>
        </a:p>
      </dgm:t>
    </dgm:pt>
    <dgm:pt modelId="{D2611BF5-2290-41A0-BC12-2C3FBDE4C6BE}" type="pres">
      <dgm:prSet presAssocID="{A122EAAE-2CFE-4022-A3FC-9DA0A212CCBD}" presName="Name0" presStyleCnt="0">
        <dgm:presLayoutVars>
          <dgm:dir/>
          <dgm:animLvl val="lvl"/>
          <dgm:resizeHandles val="exact"/>
        </dgm:presLayoutVars>
      </dgm:prSet>
      <dgm:spPr/>
    </dgm:pt>
    <dgm:pt modelId="{EA2B1A94-87F1-4193-B04C-459BC1ED6096}" type="pres">
      <dgm:prSet presAssocID="{DB695E10-E26F-4E09-A79D-357C3F17300C}" presName="linNode" presStyleCnt="0"/>
      <dgm:spPr/>
    </dgm:pt>
    <dgm:pt modelId="{A6AAE5C0-450A-4BB2-9184-D1A4560998E8}" type="pres">
      <dgm:prSet presAssocID="{DB695E10-E26F-4E09-A79D-357C3F17300C}" presName="parentText" presStyleLbl="alignNode1" presStyleIdx="0" presStyleCnt="3">
        <dgm:presLayoutVars>
          <dgm:chMax val="1"/>
          <dgm:bulletEnabled/>
        </dgm:presLayoutVars>
      </dgm:prSet>
      <dgm:spPr/>
    </dgm:pt>
    <dgm:pt modelId="{5C1964EC-562D-4738-BE4E-D6ECCAFF6B3F}" type="pres">
      <dgm:prSet presAssocID="{DB695E10-E26F-4E09-A79D-357C3F17300C}" presName="descendantText" presStyleLbl="alignAccFollowNode1" presStyleIdx="0" presStyleCnt="3">
        <dgm:presLayoutVars>
          <dgm:bulletEnabled/>
        </dgm:presLayoutVars>
      </dgm:prSet>
      <dgm:spPr/>
    </dgm:pt>
    <dgm:pt modelId="{12713C6B-14BF-4036-AF97-EA06A0A4D591}" type="pres">
      <dgm:prSet presAssocID="{4257C0F5-0618-4074-883C-601D06A8E535}" presName="sp" presStyleCnt="0"/>
      <dgm:spPr/>
    </dgm:pt>
    <dgm:pt modelId="{0006FBC6-FBB4-4718-95C9-5C54D71BA54E}" type="pres">
      <dgm:prSet presAssocID="{DE37F0C9-8EAD-4273-A8DD-66286CB37879}" presName="linNode" presStyleCnt="0"/>
      <dgm:spPr/>
    </dgm:pt>
    <dgm:pt modelId="{1CC111EC-FAC9-489C-972C-DFE8E0359248}" type="pres">
      <dgm:prSet presAssocID="{DE37F0C9-8EAD-4273-A8DD-66286CB37879}" presName="parentText" presStyleLbl="alignNode1" presStyleIdx="1" presStyleCnt="3">
        <dgm:presLayoutVars>
          <dgm:chMax val="1"/>
          <dgm:bulletEnabled/>
        </dgm:presLayoutVars>
      </dgm:prSet>
      <dgm:spPr/>
    </dgm:pt>
    <dgm:pt modelId="{D4E2FD02-5369-44C8-84B0-2EEB1A503C68}" type="pres">
      <dgm:prSet presAssocID="{DE37F0C9-8EAD-4273-A8DD-66286CB37879}" presName="descendantText" presStyleLbl="alignAccFollowNode1" presStyleIdx="1" presStyleCnt="3">
        <dgm:presLayoutVars>
          <dgm:bulletEnabled/>
        </dgm:presLayoutVars>
      </dgm:prSet>
      <dgm:spPr/>
    </dgm:pt>
    <dgm:pt modelId="{4C631B80-C232-489E-A875-79092D1A275B}" type="pres">
      <dgm:prSet presAssocID="{638125F9-5B09-4A0A-9061-7E0EF91856D6}" presName="sp" presStyleCnt="0"/>
      <dgm:spPr/>
    </dgm:pt>
    <dgm:pt modelId="{6E5F2A66-95E1-495C-B50F-C73F7522F8E9}" type="pres">
      <dgm:prSet presAssocID="{59B60A69-07ED-438D-8287-081311FE574F}" presName="linNode" presStyleCnt="0"/>
      <dgm:spPr/>
    </dgm:pt>
    <dgm:pt modelId="{CCEF7E96-F6CD-48E8-AF3B-93234802C82D}" type="pres">
      <dgm:prSet presAssocID="{59B60A69-07ED-438D-8287-081311FE574F}" presName="parentText" presStyleLbl="alignNode1" presStyleIdx="2" presStyleCnt="3">
        <dgm:presLayoutVars>
          <dgm:chMax val="1"/>
          <dgm:bulletEnabled/>
        </dgm:presLayoutVars>
      </dgm:prSet>
      <dgm:spPr/>
    </dgm:pt>
    <dgm:pt modelId="{54089206-9AE4-4020-B463-A3F67AE7F0DD}" type="pres">
      <dgm:prSet presAssocID="{59B60A69-07ED-438D-8287-081311FE574F}" presName="descendantText" presStyleLbl="alignAccFollowNode1" presStyleIdx="2" presStyleCnt="3">
        <dgm:presLayoutVars>
          <dgm:bulletEnabled/>
        </dgm:presLayoutVars>
      </dgm:prSet>
      <dgm:spPr/>
    </dgm:pt>
  </dgm:ptLst>
  <dgm:cxnLst>
    <dgm:cxn modelId="{8474D828-5B41-4D73-B8B4-761137025182}" srcId="{59B60A69-07ED-438D-8287-081311FE574F}" destId="{FE77EAA9-F1AB-4319-A429-1C04E941B54A}" srcOrd="0" destOrd="0" parTransId="{17E27CEF-955C-44A2-9C3A-73160FB0DAB4}" sibTransId="{F143B7DC-5B34-4E27-A4B9-0202F6B96984}"/>
    <dgm:cxn modelId="{72C4E036-3746-445E-ACE8-6A0141037541}" type="presOf" srcId="{B269765A-9F57-47E0-B6E7-A3BB90BDD549}" destId="{5C1964EC-562D-4738-BE4E-D6ECCAFF6B3F}" srcOrd="0" destOrd="2" presId="urn:microsoft.com/office/officeart/2016/7/layout/VerticalSolidActionList"/>
    <dgm:cxn modelId="{CD510E37-0EEC-4327-826D-ABDBC7EC521B}" srcId="{B94B2AD0-A9C6-4FF9-8D8C-FD6107D45433}" destId="{9CC63E46-F51B-45A1-BF04-8D50B6E8A8A2}" srcOrd="2" destOrd="0" parTransId="{5D0F7BE3-B133-4BA6-AC60-1B884CA69D68}" sibTransId="{B19C996E-E15B-431E-932E-6E7D4A124561}"/>
    <dgm:cxn modelId="{225C2C38-B4D8-4BF4-A989-3C0120AD34F1}" srcId="{B94B2AD0-A9C6-4FF9-8D8C-FD6107D45433}" destId="{B269765A-9F57-47E0-B6E7-A3BB90BDD549}" srcOrd="1" destOrd="0" parTransId="{16123140-C8C2-45FC-B518-18E1BB6741C1}" sibTransId="{58669B28-7A3A-4550-BEA2-43A96C0FF4E5}"/>
    <dgm:cxn modelId="{4EAAB938-55E5-4048-82A8-DA19B70AC215}" srcId="{A122EAAE-2CFE-4022-A3FC-9DA0A212CCBD}" destId="{DB695E10-E26F-4E09-A79D-357C3F17300C}" srcOrd="0" destOrd="0" parTransId="{A92FAAC5-D028-4893-84ED-C3DEC39FDC14}" sibTransId="{4257C0F5-0618-4074-883C-601D06A8E535}"/>
    <dgm:cxn modelId="{4DE82063-49E0-4796-86A6-377CFC252C55}" type="presOf" srcId="{DB695E10-E26F-4E09-A79D-357C3F17300C}" destId="{A6AAE5C0-450A-4BB2-9184-D1A4560998E8}" srcOrd="0" destOrd="0" presId="urn:microsoft.com/office/officeart/2016/7/layout/VerticalSolidActionList"/>
    <dgm:cxn modelId="{FDBF824D-AD38-4B00-B54A-097CDA6BCB19}" srcId="{DB695E10-E26F-4E09-A79D-357C3F17300C}" destId="{B94B2AD0-A9C6-4FF9-8D8C-FD6107D45433}" srcOrd="0" destOrd="0" parTransId="{D0E96A6A-6206-4117-8500-D4976307936A}" sibTransId="{DBB7FD0C-A29D-456A-B944-764B9443B238}"/>
    <dgm:cxn modelId="{EB281F53-C905-4B50-A8D2-BCEA69829901}" type="presOf" srcId="{4CC031F9-1240-44E3-9D4B-EF29EBE9845C}" destId="{D4E2FD02-5369-44C8-84B0-2EEB1A503C68}" srcOrd="0" destOrd="0" presId="urn:microsoft.com/office/officeart/2016/7/layout/VerticalSolidActionList"/>
    <dgm:cxn modelId="{2CCDE38E-8ECA-406C-91C0-EB725D404030}" srcId="{B94B2AD0-A9C6-4FF9-8D8C-FD6107D45433}" destId="{77A71AD6-C5E9-44CD-A12D-74E95A2590BF}" srcOrd="0" destOrd="0" parTransId="{0F87036A-2D40-44C8-A91A-2C658ED54B8A}" sibTransId="{11C37800-F294-4D1E-9F18-4EDC8265C08C}"/>
    <dgm:cxn modelId="{1DC7B497-BE29-457E-A46D-230E35668BFA}" type="presOf" srcId="{B94B2AD0-A9C6-4FF9-8D8C-FD6107D45433}" destId="{5C1964EC-562D-4738-BE4E-D6ECCAFF6B3F}" srcOrd="0" destOrd="0" presId="urn:microsoft.com/office/officeart/2016/7/layout/VerticalSolidActionList"/>
    <dgm:cxn modelId="{AA3EE79E-42BF-496E-AC6C-737AC7112674}" type="presOf" srcId="{77A71AD6-C5E9-44CD-A12D-74E95A2590BF}" destId="{5C1964EC-562D-4738-BE4E-D6ECCAFF6B3F}" srcOrd="0" destOrd="1" presId="urn:microsoft.com/office/officeart/2016/7/layout/VerticalSolidActionList"/>
    <dgm:cxn modelId="{9CD024A2-5F37-42A6-A76B-1142C9610185}" srcId="{DE37F0C9-8EAD-4273-A8DD-66286CB37879}" destId="{4CC031F9-1240-44E3-9D4B-EF29EBE9845C}" srcOrd="0" destOrd="0" parTransId="{8512FE18-A4A2-4843-90B8-E0F8774D299E}" sibTransId="{61150011-C2C1-4693-94A2-904E05969DBF}"/>
    <dgm:cxn modelId="{13B2CDA7-0075-47D0-BE73-42C71A2D1F9F}" type="presOf" srcId="{A122EAAE-2CFE-4022-A3FC-9DA0A212CCBD}" destId="{D2611BF5-2290-41A0-BC12-2C3FBDE4C6BE}" srcOrd="0" destOrd="0" presId="urn:microsoft.com/office/officeart/2016/7/layout/VerticalSolidActionList"/>
    <dgm:cxn modelId="{F1F2F6A7-776F-4501-BDCA-68840EEB99A6}" type="presOf" srcId="{9CC63E46-F51B-45A1-BF04-8D50B6E8A8A2}" destId="{5C1964EC-562D-4738-BE4E-D6ECCAFF6B3F}" srcOrd="0" destOrd="3" presId="urn:microsoft.com/office/officeart/2016/7/layout/VerticalSolidActionList"/>
    <dgm:cxn modelId="{E02A58AC-E6D0-41DD-9AE1-40D48CF74330}" type="presOf" srcId="{59B60A69-07ED-438D-8287-081311FE574F}" destId="{CCEF7E96-F6CD-48E8-AF3B-93234802C82D}" srcOrd="0" destOrd="0" presId="urn:microsoft.com/office/officeart/2016/7/layout/VerticalSolidActionList"/>
    <dgm:cxn modelId="{F7443DDB-09A9-4978-B4B0-2385640515F0}" srcId="{A122EAAE-2CFE-4022-A3FC-9DA0A212CCBD}" destId="{DE37F0C9-8EAD-4273-A8DD-66286CB37879}" srcOrd="1" destOrd="0" parTransId="{98241D11-BF58-42FF-8BC6-9AE146A98DF1}" sibTransId="{638125F9-5B09-4A0A-9061-7E0EF91856D6}"/>
    <dgm:cxn modelId="{E715B1DE-4670-4BD9-A573-D0D2C605B452}" srcId="{A122EAAE-2CFE-4022-A3FC-9DA0A212CCBD}" destId="{59B60A69-07ED-438D-8287-081311FE574F}" srcOrd="2" destOrd="0" parTransId="{53502346-096F-487F-8C0E-ACA2AA2E1A36}" sibTransId="{F99588E9-208D-46B5-BAF6-A50D0F7D6FC9}"/>
    <dgm:cxn modelId="{32B0D0E1-49B0-44C5-9BF2-29072314E672}" type="presOf" srcId="{FE77EAA9-F1AB-4319-A429-1C04E941B54A}" destId="{54089206-9AE4-4020-B463-A3F67AE7F0DD}" srcOrd="0" destOrd="0" presId="urn:microsoft.com/office/officeart/2016/7/layout/VerticalSolidActionList"/>
    <dgm:cxn modelId="{CBE65FE5-E1AD-42F0-8D9F-B2844E799D50}" type="presOf" srcId="{DE37F0C9-8EAD-4273-A8DD-66286CB37879}" destId="{1CC111EC-FAC9-489C-972C-DFE8E0359248}" srcOrd="0" destOrd="0" presId="urn:microsoft.com/office/officeart/2016/7/layout/VerticalSolidActionList"/>
    <dgm:cxn modelId="{1205A230-7F17-4A5E-9938-E1B801F7BCC3}" type="presParOf" srcId="{D2611BF5-2290-41A0-BC12-2C3FBDE4C6BE}" destId="{EA2B1A94-87F1-4193-B04C-459BC1ED6096}" srcOrd="0" destOrd="0" presId="urn:microsoft.com/office/officeart/2016/7/layout/VerticalSolidActionList"/>
    <dgm:cxn modelId="{A09E0BF3-F827-4DD0-AAB4-D257AE85656F}" type="presParOf" srcId="{EA2B1A94-87F1-4193-B04C-459BC1ED6096}" destId="{A6AAE5C0-450A-4BB2-9184-D1A4560998E8}" srcOrd="0" destOrd="0" presId="urn:microsoft.com/office/officeart/2016/7/layout/VerticalSolidActionList"/>
    <dgm:cxn modelId="{C75B6DCD-FB4A-41C1-918F-85FA6E890713}" type="presParOf" srcId="{EA2B1A94-87F1-4193-B04C-459BC1ED6096}" destId="{5C1964EC-562D-4738-BE4E-D6ECCAFF6B3F}" srcOrd="1" destOrd="0" presId="urn:microsoft.com/office/officeart/2016/7/layout/VerticalSolidActionList"/>
    <dgm:cxn modelId="{DFB75D81-ABAE-4D63-8179-6356BBB55D9B}" type="presParOf" srcId="{D2611BF5-2290-41A0-BC12-2C3FBDE4C6BE}" destId="{12713C6B-14BF-4036-AF97-EA06A0A4D591}" srcOrd="1" destOrd="0" presId="urn:microsoft.com/office/officeart/2016/7/layout/VerticalSolidActionList"/>
    <dgm:cxn modelId="{CDF46968-8665-408F-A415-F81BA6713C62}" type="presParOf" srcId="{D2611BF5-2290-41A0-BC12-2C3FBDE4C6BE}" destId="{0006FBC6-FBB4-4718-95C9-5C54D71BA54E}" srcOrd="2" destOrd="0" presId="urn:microsoft.com/office/officeart/2016/7/layout/VerticalSolidActionList"/>
    <dgm:cxn modelId="{63BD18DF-3BB7-4868-B7EB-65ACEBFD9653}" type="presParOf" srcId="{0006FBC6-FBB4-4718-95C9-5C54D71BA54E}" destId="{1CC111EC-FAC9-489C-972C-DFE8E0359248}" srcOrd="0" destOrd="0" presId="urn:microsoft.com/office/officeart/2016/7/layout/VerticalSolidActionList"/>
    <dgm:cxn modelId="{B108DBBE-74E5-4D20-A62E-F48D112815E2}" type="presParOf" srcId="{0006FBC6-FBB4-4718-95C9-5C54D71BA54E}" destId="{D4E2FD02-5369-44C8-84B0-2EEB1A503C68}" srcOrd="1" destOrd="0" presId="urn:microsoft.com/office/officeart/2016/7/layout/VerticalSolidActionList"/>
    <dgm:cxn modelId="{7B72AAE5-3881-490A-889D-BA62E6A44F77}" type="presParOf" srcId="{D2611BF5-2290-41A0-BC12-2C3FBDE4C6BE}" destId="{4C631B80-C232-489E-A875-79092D1A275B}" srcOrd="3" destOrd="0" presId="urn:microsoft.com/office/officeart/2016/7/layout/VerticalSolidActionList"/>
    <dgm:cxn modelId="{2A86E71D-9555-420C-80A8-6B8F99722922}" type="presParOf" srcId="{D2611BF5-2290-41A0-BC12-2C3FBDE4C6BE}" destId="{6E5F2A66-95E1-495C-B50F-C73F7522F8E9}" srcOrd="4" destOrd="0" presId="urn:microsoft.com/office/officeart/2016/7/layout/VerticalSolidActionList"/>
    <dgm:cxn modelId="{867F606D-703E-4181-B5A0-9585C3B5DE2A}" type="presParOf" srcId="{6E5F2A66-95E1-495C-B50F-C73F7522F8E9}" destId="{CCEF7E96-F6CD-48E8-AF3B-93234802C82D}" srcOrd="0" destOrd="0" presId="urn:microsoft.com/office/officeart/2016/7/layout/VerticalSolidActionList"/>
    <dgm:cxn modelId="{FF594739-5635-4AF7-BE8B-A70C2A59E4EC}" type="presParOf" srcId="{6E5F2A66-95E1-495C-B50F-C73F7522F8E9}" destId="{54089206-9AE4-4020-B463-A3F67AE7F0DD}"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789CD8-DF42-421A-85D8-AAF715F3703C}"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990A3B7-7343-4D14-9E41-C8E6E3BF1F6C}">
      <dgm:prSet/>
      <dgm:spPr/>
      <dgm:t>
        <a:bodyPr/>
        <a:lstStyle/>
        <a:p>
          <a:pPr>
            <a:lnSpc>
              <a:spcPct val="100000"/>
            </a:lnSpc>
          </a:pPr>
          <a:r>
            <a:rPr lang="en-US"/>
            <a:t>In a self-hosted environment, lifecycle management requires automation scripts or storage management tools to mimic cloud lifecycle features:</a:t>
          </a:r>
        </a:p>
      </dgm:t>
    </dgm:pt>
    <dgm:pt modelId="{68A94EC3-1EF0-43B0-AD98-EDFDC9AD90A8}" type="parTrans" cxnId="{711ADD02-32AF-42D5-A8E6-9A0CBF3BAF7E}">
      <dgm:prSet/>
      <dgm:spPr/>
      <dgm:t>
        <a:bodyPr/>
        <a:lstStyle/>
        <a:p>
          <a:endParaRPr lang="en-US"/>
        </a:p>
      </dgm:t>
    </dgm:pt>
    <dgm:pt modelId="{10D1350A-6984-4CCA-BA1F-8611CD902582}" type="sibTrans" cxnId="{711ADD02-32AF-42D5-A8E6-9A0CBF3BAF7E}">
      <dgm:prSet/>
      <dgm:spPr/>
      <dgm:t>
        <a:bodyPr/>
        <a:lstStyle/>
        <a:p>
          <a:endParaRPr lang="en-US"/>
        </a:p>
      </dgm:t>
    </dgm:pt>
    <dgm:pt modelId="{FF27EBB8-C530-441A-BAB3-6508F978EF41}">
      <dgm:prSet/>
      <dgm:spPr/>
      <dgm:t>
        <a:bodyPr/>
        <a:lstStyle/>
        <a:p>
          <a:pPr>
            <a:lnSpc>
              <a:spcPct val="100000"/>
            </a:lnSpc>
          </a:pPr>
          <a:r>
            <a:rPr lang="en-US" b="1"/>
            <a:t>Automated Tiering:</a:t>
          </a:r>
          <a:r>
            <a:rPr lang="en-US"/>
            <a:t> Use storage tiering within your infrastructure, such as SSDs for hot data and HDDs or tape libraries for cold/archive data. Tools like LVM cache, ZFS pools, or Ceph tiering can be configured to migrate data between tiers automatically based on policies.</a:t>
          </a:r>
        </a:p>
      </dgm:t>
    </dgm:pt>
    <dgm:pt modelId="{6CA7D921-27C2-449D-A82B-6D0EA6BEAF44}" type="parTrans" cxnId="{AC65D556-1C25-4A2F-897A-844ED84DF11B}">
      <dgm:prSet/>
      <dgm:spPr/>
      <dgm:t>
        <a:bodyPr/>
        <a:lstStyle/>
        <a:p>
          <a:endParaRPr lang="en-US"/>
        </a:p>
      </dgm:t>
    </dgm:pt>
    <dgm:pt modelId="{C4074E82-F3D1-45D1-BD70-71E4F5DDADFE}" type="sibTrans" cxnId="{AC65D556-1C25-4A2F-897A-844ED84DF11B}">
      <dgm:prSet/>
      <dgm:spPr/>
      <dgm:t>
        <a:bodyPr/>
        <a:lstStyle/>
        <a:p>
          <a:endParaRPr lang="en-US"/>
        </a:p>
      </dgm:t>
    </dgm:pt>
    <dgm:pt modelId="{7D64E22A-629B-4CB9-9726-F41A3BE05C00}">
      <dgm:prSet/>
      <dgm:spPr/>
      <dgm:t>
        <a:bodyPr/>
        <a:lstStyle/>
        <a:p>
          <a:pPr>
            <a:lnSpc>
              <a:spcPct val="100000"/>
            </a:lnSpc>
          </a:pPr>
          <a:r>
            <a:rPr lang="en-US" b="1"/>
            <a:t>Data Retention Policies:</a:t>
          </a:r>
          <a:r>
            <a:rPr lang="en-US"/>
            <a:t> Set automated workflows (cron jobs, scripts, or storage system features) to delete or archive data based on age or usage metrics.</a:t>
          </a:r>
        </a:p>
      </dgm:t>
    </dgm:pt>
    <dgm:pt modelId="{1F06130D-272B-424C-9F4D-D4ADD7C04F6C}" type="parTrans" cxnId="{9692CE4A-03A9-4257-8222-D44BADA8B08C}">
      <dgm:prSet/>
      <dgm:spPr/>
      <dgm:t>
        <a:bodyPr/>
        <a:lstStyle/>
        <a:p>
          <a:endParaRPr lang="en-US"/>
        </a:p>
      </dgm:t>
    </dgm:pt>
    <dgm:pt modelId="{8E906015-BA72-433C-9510-8F77B37A3FF1}" type="sibTrans" cxnId="{9692CE4A-03A9-4257-8222-D44BADA8B08C}">
      <dgm:prSet/>
      <dgm:spPr/>
      <dgm:t>
        <a:bodyPr/>
        <a:lstStyle/>
        <a:p>
          <a:endParaRPr lang="en-US"/>
        </a:p>
      </dgm:t>
    </dgm:pt>
    <dgm:pt modelId="{177B012A-8E46-42B0-8116-51ABB0987EB0}">
      <dgm:prSet/>
      <dgm:spPr/>
      <dgm:t>
        <a:bodyPr/>
        <a:lstStyle/>
        <a:p>
          <a:pPr>
            <a:lnSpc>
              <a:spcPct val="100000"/>
            </a:lnSpc>
          </a:pPr>
          <a:r>
            <a:rPr lang="en-US" b="1"/>
            <a:t>Cost Optimization:</a:t>
          </a:r>
          <a:r>
            <a:rPr lang="en-US"/>
            <a:t> By controlling hardware and storage tiers directly, self-hosted setups avoid cloud transition fees but require careful capacity planning and automation to ensure cold data is effectively archived or purged.</a:t>
          </a:r>
        </a:p>
      </dgm:t>
    </dgm:pt>
    <dgm:pt modelId="{CAA2BB8D-563D-4296-8738-1A525282139C}" type="parTrans" cxnId="{5C7EAD6F-8364-4192-9BD3-EF7F58B34AAE}">
      <dgm:prSet/>
      <dgm:spPr/>
      <dgm:t>
        <a:bodyPr/>
        <a:lstStyle/>
        <a:p>
          <a:endParaRPr lang="en-US"/>
        </a:p>
      </dgm:t>
    </dgm:pt>
    <dgm:pt modelId="{F9AB959D-D528-4207-AE49-46444892D452}" type="sibTrans" cxnId="{5C7EAD6F-8364-4192-9BD3-EF7F58B34AAE}">
      <dgm:prSet/>
      <dgm:spPr/>
      <dgm:t>
        <a:bodyPr/>
        <a:lstStyle/>
        <a:p>
          <a:endParaRPr lang="en-US"/>
        </a:p>
      </dgm:t>
    </dgm:pt>
    <dgm:pt modelId="{8D851995-4E80-4103-9D1F-B6A719C66649}" type="pres">
      <dgm:prSet presAssocID="{26789CD8-DF42-421A-85D8-AAF715F3703C}" presName="root" presStyleCnt="0">
        <dgm:presLayoutVars>
          <dgm:dir/>
          <dgm:resizeHandles val="exact"/>
        </dgm:presLayoutVars>
      </dgm:prSet>
      <dgm:spPr/>
    </dgm:pt>
    <dgm:pt modelId="{935B0DB0-CC30-4049-BFB6-30C78E4FDDE2}" type="pres">
      <dgm:prSet presAssocID="{1990A3B7-7343-4D14-9E41-C8E6E3BF1F6C}" presName="compNode" presStyleCnt="0"/>
      <dgm:spPr/>
    </dgm:pt>
    <dgm:pt modelId="{F8CF8C32-AD26-4929-8103-BB90BF83C98B}" type="pres">
      <dgm:prSet presAssocID="{1990A3B7-7343-4D14-9E41-C8E6E3BF1F6C}" presName="bgRect" presStyleLbl="bgShp" presStyleIdx="0" presStyleCnt="4"/>
      <dgm:spPr/>
    </dgm:pt>
    <dgm:pt modelId="{690EEB80-0292-4913-939C-3CD5BD34146B}" type="pres">
      <dgm:prSet presAssocID="{1990A3B7-7343-4D14-9E41-C8E6E3BF1F6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9DDD9082-93D6-4804-9682-D4C96EFAF4A5}" type="pres">
      <dgm:prSet presAssocID="{1990A3B7-7343-4D14-9E41-C8E6E3BF1F6C}" presName="spaceRect" presStyleCnt="0"/>
      <dgm:spPr/>
    </dgm:pt>
    <dgm:pt modelId="{7BD7C1FA-6D85-4DB8-AB0B-9B0123E7AA3E}" type="pres">
      <dgm:prSet presAssocID="{1990A3B7-7343-4D14-9E41-C8E6E3BF1F6C}" presName="parTx" presStyleLbl="revTx" presStyleIdx="0" presStyleCnt="4">
        <dgm:presLayoutVars>
          <dgm:chMax val="0"/>
          <dgm:chPref val="0"/>
        </dgm:presLayoutVars>
      </dgm:prSet>
      <dgm:spPr/>
    </dgm:pt>
    <dgm:pt modelId="{81FD4F2B-4AA0-4A10-B339-9EC89292F4B7}" type="pres">
      <dgm:prSet presAssocID="{10D1350A-6984-4CCA-BA1F-8611CD902582}" presName="sibTrans" presStyleCnt="0"/>
      <dgm:spPr/>
    </dgm:pt>
    <dgm:pt modelId="{9FEC543F-3A45-4B2E-87DA-E197CA7256C8}" type="pres">
      <dgm:prSet presAssocID="{FF27EBB8-C530-441A-BAB3-6508F978EF41}" presName="compNode" presStyleCnt="0"/>
      <dgm:spPr/>
    </dgm:pt>
    <dgm:pt modelId="{22C6E1E1-B559-4AE2-955D-939278307A06}" type="pres">
      <dgm:prSet presAssocID="{FF27EBB8-C530-441A-BAB3-6508F978EF41}" presName="bgRect" presStyleLbl="bgShp" presStyleIdx="1" presStyleCnt="4"/>
      <dgm:spPr/>
    </dgm:pt>
    <dgm:pt modelId="{948247DE-8953-45B4-8A02-BD7C68180212}" type="pres">
      <dgm:prSet presAssocID="{FF27EBB8-C530-441A-BAB3-6508F978EF4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D9F98623-F3A9-49F5-AA78-4DF21D4F50FA}" type="pres">
      <dgm:prSet presAssocID="{FF27EBB8-C530-441A-BAB3-6508F978EF41}" presName="spaceRect" presStyleCnt="0"/>
      <dgm:spPr/>
    </dgm:pt>
    <dgm:pt modelId="{27CC8D92-94BA-4166-8BCF-F870CAB455EE}" type="pres">
      <dgm:prSet presAssocID="{FF27EBB8-C530-441A-BAB3-6508F978EF41}" presName="parTx" presStyleLbl="revTx" presStyleIdx="1" presStyleCnt="4">
        <dgm:presLayoutVars>
          <dgm:chMax val="0"/>
          <dgm:chPref val="0"/>
        </dgm:presLayoutVars>
      </dgm:prSet>
      <dgm:spPr/>
    </dgm:pt>
    <dgm:pt modelId="{49ED5D34-6DCF-407E-995C-1B14A488B913}" type="pres">
      <dgm:prSet presAssocID="{C4074E82-F3D1-45D1-BD70-71E4F5DDADFE}" presName="sibTrans" presStyleCnt="0"/>
      <dgm:spPr/>
    </dgm:pt>
    <dgm:pt modelId="{80947892-6342-438E-B06A-DF96DFFE200D}" type="pres">
      <dgm:prSet presAssocID="{7D64E22A-629B-4CB9-9726-F41A3BE05C00}" presName="compNode" presStyleCnt="0"/>
      <dgm:spPr/>
    </dgm:pt>
    <dgm:pt modelId="{9724D0CA-19B0-41CC-84E2-09F8AAEC7966}" type="pres">
      <dgm:prSet presAssocID="{7D64E22A-629B-4CB9-9726-F41A3BE05C00}" presName="bgRect" presStyleLbl="bgShp" presStyleIdx="2" presStyleCnt="4"/>
      <dgm:spPr/>
    </dgm:pt>
    <dgm:pt modelId="{CFD42F10-2622-4475-B267-FA870A47126E}" type="pres">
      <dgm:prSet presAssocID="{7D64E22A-629B-4CB9-9726-F41A3BE05C0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2AB78483-6FD3-4B6A-BF76-90556B88831D}" type="pres">
      <dgm:prSet presAssocID="{7D64E22A-629B-4CB9-9726-F41A3BE05C00}" presName="spaceRect" presStyleCnt="0"/>
      <dgm:spPr/>
    </dgm:pt>
    <dgm:pt modelId="{F6260767-854A-4C23-A31F-C038C3564325}" type="pres">
      <dgm:prSet presAssocID="{7D64E22A-629B-4CB9-9726-F41A3BE05C00}" presName="parTx" presStyleLbl="revTx" presStyleIdx="2" presStyleCnt="4">
        <dgm:presLayoutVars>
          <dgm:chMax val="0"/>
          <dgm:chPref val="0"/>
        </dgm:presLayoutVars>
      </dgm:prSet>
      <dgm:spPr/>
    </dgm:pt>
    <dgm:pt modelId="{7534F553-5473-4BAE-800E-1F0197C86427}" type="pres">
      <dgm:prSet presAssocID="{8E906015-BA72-433C-9510-8F77B37A3FF1}" presName="sibTrans" presStyleCnt="0"/>
      <dgm:spPr/>
    </dgm:pt>
    <dgm:pt modelId="{9CC4964E-2FE4-42DC-9182-F00208A86B5B}" type="pres">
      <dgm:prSet presAssocID="{177B012A-8E46-42B0-8116-51ABB0987EB0}" presName="compNode" presStyleCnt="0"/>
      <dgm:spPr/>
    </dgm:pt>
    <dgm:pt modelId="{788BA408-BAA1-4E08-A4F9-6FAFB87EA4BC}" type="pres">
      <dgm:prSet presAssocID="{177B012A-8E46-42B0-8116-51ABB0987EB0}" presName="bgRect" presStyleLbl="bgShp" presStyleIdx="3" presStyleCnt="4"/>
      <dgm:spPr/>
    </dgm:pt>
    <dgm:pt modelId="{708B8D09-1C96-4033-82DA-D07A97454B94}" type="pres">
      <dgm:prSet presAssocID="{177B012A-8E46-42B0-8116-51ABB0987EB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a:ext>
      </dgm:extLst>
    </dgm:pt>
    <dgm:pt modelId="{0AB29E23-94C3-42C5-AD52-A7079EDB3776}" type="pres">
      <dgm:prSet presAssocID="{177B012A-8E46-42B0-8116-51ABB0987EB0}" presName="spaceRect" presStyleCnt="0"/>
      <dgm:spPr/>
    </dgm:pt>
    <dgm:pt modelId="{2BDC4E24-BAE8-43A6-877B-24829BDC9676}" type="pres">
      <dgm:prSet presAssocID="{177B012A-8E46-42B0-8116-51ABB0987EB0}" presName="parTx" presStyleLbl="revTx" presStyleIdx="3" presStyleCnt="4">
        <dgm:presLayoutVars>
          <dgm:chMax val="0"/>
          <dgm:chPref val="0"/>
        </dgm:presLayoutVars>
      </dgm:prSet>
      <dgm:spPr/>
    </dgm:pt>
  </dgm:ptLst>
  <dgm:cxnLst>
    <dgm:cxn modelId="{711ADD02-32AF-42D5-A8E6-9A0CBF3BAF7E}" srcId="{26789CD8-DF42-421A-85D8-AAF715F3703C}" destId="{1990A3B7-7343-4D14-9E41-C8E6E3BF1F6C}" srcOrd="0" destOrd="0" parTransId="{68A94EC3-1EF0-43B0-AD98-EDFDC9AD90A8}" sibTransId="{10D1350A-6984-4CCA-BA1F-8611CD902582}"/>
    <dgm:cxn modelId="{FDE1C640-EA84-43C7-9478-FFA10E4283CA}" type="presOf" srcId="{FF27EBB8-C530-441A-BAB3-6508F978EF41}" destId="{27CC8D92-94BA-4166-8BCF-F870CAB455EE}" srcOrd="0" destOrd="0" presId="urn:microsoft.com/office/officeart/2018/2/layout/IconVerticalSolidList"/>
    <dgm:cxn modelId="{9692CE4A-03A9-4257-8222-D44BADA8B08C}" srcId="{26789CD8-DF42-421A-85D8-AAF715F3703C}" destId="{7D64E22A-629B-4CB9-9726-F41A3BE05C00}" srcOrd="2" destOrd="0" parTransId="{1F06130D-272B-424C-9F4D-D4ADD7C04F6C}" sibTransId="{8E906015-BA72-433C-9510-8F77B37A3FF1}"/>
    <dgm:cxn modelId="{0E14B86E-538B-4A72-BBAA-71DB422B2945}" type="presOf" srcId="{1990A3B7-7343-4D14-9E41-C8E6E3BF1F6C}" destId="{7BD7C1FA-6D85-4DB8-AB0B-9B0123E7AA3E}" srcOrd="0" destOrd="0" presId="urn:microsoft.com/office/officeart/2018/2/layout/IconVerticalSolidList"/>
    <dgm:cxn modelId="{5C7EAD6F-8364-4192-9BD3-EF7F58B34AAE}" srcId="{26789CD8-DF42-421A-85D8-AAF715F3703C}" destId="{177B012A-8E46-42B0-8116-51ABB0987EB0}" srcOrd="3" destOrd="0" parTransId="{CAA2BB8D-563D-4296-8738-1A525282139C}" sibTransId="{F9AB959D-D528-4207-AE49-46444892D452}"/>
    <dgm:cxn modelId="{AC65D556-1C25-4A2F-897A-844ED84DF11B}" srcId="{26789CD8-DF42-421A-85D8-AAF715F3703C}" destId="{FF27EBB8-C530-441A-BAB3-6508F978EF41}" srcOrd="1" destOrd="0" parTransId="{6CA7D921-27C2-449D-A82B-6D0EA6BEAF44}" sibTransId="{C4074E82-F3D1-45D1-BD70-71E4F5DDADFE}"/>
    <dgm:cxn modelId="{74BDE8B7-82F9-44DD-BE5E-A713DC0A1B88}" type="presOf" srcId="{177B012A-8E46-42B0-8116-51ABB0987EB0}" destId="{2BDC4E24-BAE8-43A6-877B-24829BDC9676}" srcOrd="0" destOrd="0" presId="urn:microsoft.com/office/officeart/2018/2/layout/IconVerticalSolidList"/>
    <dgm:cxn modelId="{2F9106CE-F0B9-4164-B70B-F53E36DC437A}" type="presOf" srcId="{26789CD8-DF42-421A-85D8-AAF715F3703C}" destId="{8D851995-4E80-4103-9D1F-B6A719C66649}" srcOrd="0" destOrd="0" presId="urn:microsoft.com/office/officeart/2018/2/layout/IconVerticalSolidList"/>
    <dgm:cxn modelId="{29324FE0-61AE-4CE3-B111-E8A2E0F18B33}" type="presOf" srcId="{7D64E22A-629B-4CB9-9726-F41A3BE05C00}" destId="{F6260767-854A-4C23-A31F-C038C3564325}" srcOrd="0" destOrd="0" presId="urn:microsoft.com/office/officeart/2018/2/layout/IconVerticalSolidList"/>
    <dgm:cxn modelId="{C272119F-A4DD-4EE2-AE46-CD494D2AD780}" type="presParOf" srcId="{8D851995-4E80-4103-9D1F-B6A719C66649}" destId="{935B0DB0-CC30-4049-BFB6-30C78E4FDDE2}" srcOrd="0" destOrd="0" presId="urn:microsoft.com/office/officeart/2018/2/layout/IconVerticalSolidList"/>
    <dgm:cxn modelId="{D836BCAD-6BE9-4C0D-B251-F869718EF513}" type="presParOf" srcId="{935B0DB0-CC30-4049-BFB6-30C78E4FDDE2}" destId="{F8CF8C32-AD26-4929-8103-BB90BF83C98B}" srcOrd="0" destOrd="0" presId="urn:microsoft.com/office/officeart/2018/2/layout/IconVerticalSolidList"/>
    <dgm:cxn modelId="{B8A9FA4F-E032-4A08-BE2A-55BD3AAFF6D2}" type="presParOf" srcId="{935B0DB0-CC30-4049-BFB6-30C78E4FDDE2}" destId="{690EEB80-0292-4913-939C-3CD5BD34146B}" srcOrd="1" destOrd="0" presId="urn:microsoft.com/office/officeart/2018/2/layout/IconVerticalSolidList"/>
    <dgm:cxn modelId="{175A7F7E-0E92-4DB0-9C29-EBEC5E9541F6}" type="presParOf" srcId="{935B0DB0-CC30-4049-BFB6-30C78E4FDDE2}" destId="{9DDD9082-93D6-4804-9682-D4C96EFAF4A5}" srcOrd="2" destOrd="0" presId="urn:microsoft.com/office/officeart/2018/2/layout/IconVerticalSolidList"/>
    <dgm:cxn modelId="{3135C597-BFBD-4EEF-882A-A33AC7462242}" type="presParOf" srcId="{935B0DB0-CC30-4049-BFB6-30C78E4FDDE2}" destId="{7BD7C1FA-6D85-4DB8-AB0B-9B0123E7AA3E}" srcOrd="3" destOrd="0" presId="urn:microsoft.com/office/officeart/2018/2/layout/IconVerticalSolidList"/>
    <dgm:cxn modelId="{8E40B500-4FEB-466C-B3A7-D8EC9AAB16E4}" type="presParOf" srcId="{8D851995-4E80-4103-9D1F-B6A719C66649}" destId="{81FD4F2B-4AA0-4A10-B339-9EC89292F4B7}" srcOrd="1" destOrd="0" presId="urn:microsoft.com/office/officeart/2018/2/layout/IconVerticalSolidList"/>
    <dgm:cxn modelId="{AF18C3DD-A31F-4253-A09A-883E6342A374}" type="presParOf" srcId="{8D851995-4E80-4103-9D1F-B6A719C66649}" destId="{9FEC543F-3A45-4B2E-87DA-E197CA7256C8}" srcOrd="2" destOrd="0" presId="urn:microsoft.com/office/officeart/2018/2/layout/IconVerticalSolidList"/>
    <dgm:cxn modelId="{0ECCD51E-7809-4237-B6CC-0CF6BF554DD2}" type="presParOf" srcId="{9FEC543F-3A45-4B2E-87DA-E197CA7256C8}" destId="{22C6E1E1-B559-4AE2-955D-939278307A06}" srcOrd="0" destOrd="0" presId="urn:microsoft.com/office/officeart/2018/2/layout/IconVerticalSolidList"/>
    <dgm:cxn modelId="{BE09709D-354A-4457-A879-F1FF14B14B29}" type="presParOf" srcId="{9FEC543F-3A45-4B2E-87DA-E197CA7256C8}" destId="{948247DE-8953-45B4-8A02-BD7C68180212}" srcOrd="1" destOrd="0" presId="urn:microsoft.com/office/officeart/2018/2/layout/IconVerticalSolidList"/>
    <dgm:cxn modelId="{5B00D291-74E7-4C92-9D08-25E734A0BF61}" type="presParOf" srcId="{9FEC543F-3A45-4B2E-87DA-E197CA7256C8}" destId="{D9F98623-F3A9-49F5-AA78-4DF21D4F50FA}" srcOrd="2" destOrd="0" presId="urn:microsoft.com/office/officeart/2018/2/layout/IconVerticalSolidList"/>
    <dgm:cxn modelId="{AD490B65-9FB6-4122-9424-308B11759439}" type="presParOf" srcId="{9FEC543F-3A45-4B2E-87DA-E197CA7256C8}" destId="{27CC8D92-94BA-4166-8BCF-F870CAB455EE}" srcOrd="3" destOrd="0" presId="urn:microsoft.com/office/officeart/2018/2/layout/IconVerticalSolidList"/>
    <dgm:cxn modelId="{1B48403E-EE89-44D7-B2B2-51C008D3C451}" type="presParOf" srcId="{8D851995-4E80-4103-9D1F-B6A719C66649}" destId="{49ED5D34-6DCF-407E-995C-1B14A488B913}" srcOrd="3" destOrd="0" presId="urn:microsoft.com/office/officeart/2018/2/layout/IconVerticalSolidList"/>
    <dgm:cxn modelId="{DEB5E48F-CE7D-4434-B851-26D60B2EB467}" type="presParOf" srcId="{8D851995-4E80-4103-9D1F-B6A719C66649}" destId="{80947892-6342-438E-B06A-DF96DFFE200D}" srcOrd="4" destOrd="0" presId="urn:microsoft.com/office/officeart/2018/2/layout/IconVerticalSolidList"/>
    <dgm:cxn modelId="{028B9507-E9DE-4D4D-BB84-7DCD3F953B0C}" type="presParOf" srcId="{80947892-6342-438E-B06A-DF96DFFE200D}" destId="{9724D0CA-19B0-41CC-84E2-09F8AAEC7966}" srcOrd="0" destOrd="0" presId="urn:microsoft.com/office/officeart/2018/2/layout/IconVerticalSolidList"/>
    <dgm:cxn modelId="{29042DC1-C4F3-4D70-822F-D0DF877B71CF}" type="presParOf" srcId="{80947892-6342-438E-B06A-DF96DFFE200D}" destId="{CFD42F10-2622-4475-B267-FA870A47126E}" srcOrd="1" destOrd="0" presId="urn:microsoft.com/office/officeart/2018/2/layout/IconVerticalSolidList"/>
    <dgm:cxn modelId="{FE4B8512-1674-4C2F-B318-B153155FFFCB}" type="presParOf" srcId="{80947892-6342-438E-B06A-DF96DFFE200D}" destId="{2AB78483-6FD3-4B6A-BF76-90556B88831D}" srcOrd="2" destOrd="0" presId="urn:microsoft.com/office/officeart/2018/2/layout/IconVerticalSolidList"/>
    <dgm:cxn modelId="{FA894993-8A36-4737-B199-F1B1ED2147F7}" type="presParOf" srcId="{80947892-6342-438E-B06A-DF96DFFE200D}" destId="{F6260767-854A-4C23-A31F-C038C3564325}" srcOrd="3" destOrd="0" presId="urn:microsoft.com/office/officeart/2018/2/layout/IconVerticalSolidList"/>
    <dgm:cxn modelId="{8DE62A02-0F3A-47CC-B13D-32892E0EE1AE}" type="presParOf" srcId="{8D851995-4E80-4103-9D1F-B6A719C66649}" destId="{7534F553-5473-4BAE-800E-1F0197C86427}" srcOrd="5" destOrd="0" presId="urn:microsoft.com/office/officeart/2018/2/layout/IconVerticalSolidList"/>
    <dgm:cxn modelId="{CB3B76BC-D06F-4C70-8A16-DBEE2021DC2E}" type="presParOf" srcId="{8D851995-4E80-4103-9D1F-B6A719C66649}" destId="{9CC4964E-2FE4-42DC-9182-F00208A86B5B}" srcOrd="6" destOrd="0" presId="urn:microsoft.com/office/officeart/2018/2/layout/IconVerticalSolidList"/>
    <dgm:cxn modelId="{E2BB1BDE-412D-4923-A26A-EF4A1909BB6B}" type="presParOf" srcId="{9CC4964E-2FE4-42DC-9182-F00208A86B5B}" destId="{788BA408-BAA1-4E08-A4F9-6FAFB87EA4BC}" srcOrd="0" destOrd="0" presId="urn:microsoft.com/office/officeart/2018/2/layout/IconVerticalSolidList"/>
    <dgm:cxn modelId="{AD1D4BA9-68C4-421C-89ED-61C3D20C70FC}" type="presParOf" srcId="{9CC4964E-2FE4-42DC-9182-F00208A86B5B}" destId="{708B8D09-1C96-4033-82DA-D07A97454B94}" srcOrd="1" destOrd="0" presId="urn:microsoft.com/office/officeart/2018/2/layout/IconVerticalSolidList"/>
    <dgm:cxn modelId="{1F86BFE7-3EF8-4130-9F87-7898CAFDBD55}" type="presParOf" srcId="{9CC4964E-2FE4-42DC-9182-F00208A86B5B}" destId="{0AB29E23-94C3-42C5-AD52-A7079EDB3776}" srcOrd="2" destOrd="0" presId="urn:microsoft.com/office/officeart/2018/2/layout/IconVerticalSolidList"/>
    <dgm:cxn modelId="{ED348206-CD16-4015-A932-3F328002A251}" type="presParOf" srcId="{9CC4964E-2FE4-42DC-9182-F00208A86B5B}" destId="{2BDC4E24-BAE8-43A6-877B-24829BDC96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19CC1-31AF-4282-99FA-C84848EA3047}">
      <dsp:nvSpPr>
        <dsp:cNvPr id="0" name=""/>
        <dsp:cNvSpPr/>
      </dsp:nvSpPr>
      <dsp:spPr>
        <a:xfrm>
          <a:off x="2178731" y="1436164"/>
          <a:ext cx="469593" cy="91440"/>
        </a:xfrm>
        <a:custGeom>
          <a:avLst/>
          <a:gdLst/>
          <a:ahLst/>
          <a:cxnLst/>
          <a:rect l="0" t="0" r="0" b="0"/>
          <a:pathLst>
            <a:path>
              <a:moveTo>
                <a:pt x="0" y="45720"/>
              </a:moveTo>
              <a:lnTo>
                <a:pt x="46959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01023" y="1479383"/>
        <a:ext cx="25009" cy="5001"/>
      </dsp:txXfrm>
    </dsp:sp>
    <dsp:sp modelId="{DB223418-130E-4BEE-968F-F7F66FF2313B}">
      <dsp:nvSpPr>
        <dsp:cNvPr id="0" name=""/>
        <dsp:cNvSpPr/>
      </dsp:nvSpPr>
      <dsp:spPr>
        <a:xfrm>
          <a:off x="5777" y="829457"/>
          <a:ext cx="2174753" cy="130485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565" tIns="111858" rIns="106565" bIns="111858" numCol="1" spcCol="1270" anchor="ctr" anchorCtr="0">
          <a:noAutofit/>
        </a:bodyPr>
        <a:lstStyle/>
        <a:p>
          <a:pPr marL="0" lvl="0" indent="0" algn="ctr" defTabSz="666750">
            <a:lnSpc>
              <a:spcPct val="90000"/>
            </a:lnSpc>
            <a:spcBef>
              <a:spcPct val="0"/>
            </a:spcBef>
            <a:spcAft>
              <a:spcPct val="35000"/>
            </a:spcAft>
            <a:buNone/>
          </a:pPr>
          <a:r>
            <a:rPr lang="en-US" sz="1500" kern="1200"/>
            <a:t>Understand the differences and use cases for VMs, containers, and serverless.</a:t>
          </a:r>
        </a:p>
      </dsp:txBody>
      <dsp:txXfrm>
        <a:off x="5777" y="829457"/>
        <a:ext cx="2174753" cy="1304852"/>
      </dsp:txXfrm>
    </dsp:sp>
    <dsp:sp modelId="{23E79E42-F473-4000-A49B-CE85F02559F4}">
      <dsp:nvSpPr>
        <dsp:cNvPr id="0" name=""/>
        <dsp:cNvSpPr/>
      </dsp:nvSpPr>
      <dsp:spPr>
        <a:xfrm>
          <a:off x="4853678" y="1436164"/>
          <a:ext cx="469593" cy="91440"/>
        </a:xfrm>
        <a:custGeom>
          <a:avLst/>
          <a:gdLst/>
          <a:ahLst/>
          <a:cxnLst/>
          <a:rect l="0" t="0" r="0" b="0"/>
          <a:pathLst>
            <a:path>
              <a:moveTo>
                <a:pt x="0" y="45720"/>
              </a:moveTo>
              <a:lnTo>
                <a:pt x="469593" y="45720"/>
              </a:lnTo>
            </a:path>
          </a:pathLst>
        </a:custGeom>
        <a:noFill/>
        <a:ln w="6350" cap="flat" cmpd="sng" algn="ctr">
          <a:solidFill>
            <a:schemeClr val="accent2">
              <a:hueOff val="-260332"/>
              <a:satOff val="-5408"/>
              <a:lumOff val="-1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5970" y="1479383"/>
        <a:ext cx="25009" cy="5001"/>
      </dsp:txXfrm>
    </dsp:sp>
    <dsp:sp modelId="{714DF1A4-F4C4-4D55-B02D-1E473F316B50}">
      <dsp:nvSpPr>
        <dsp:cNvPr id="0" name=""/>
        <dsp:cNvSpPr/>
      </dsp:nvSpPr>
      <dsp:spPr>
        <a:xfrm>
          <a:off x="2680724" y="829457"/>
          <a:ext cx="2174753" cy="1304852"/>
        </a:xfrm>
        <a:prstGeom prst="rect">
          <a:avLst/>
        </a:prstGeom>
        <a:solidFill>
          <a:schemeClr val="accent2">
            <a:hueOff val="-208266"/>
            <a:satOff val="-4326"/>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565" tIns="111858" rIns="106565" bIns="111858" numCol="1" spcCol="1270" anchor="ctr" anchorCtr="0">
          <a:noAutofit/>
        </a:bodyPr>
        <a:lstStyle/>
        <a:p>
          <a:pPr marL="0" lvl="0" indent="0" algn="ctr" defTabSz="666750">
            <a:lnSpc>
              <a:spcPct val="90000"/>
            </a:lnSpc>
            <a:spcBef>
              <a:spcPct val="0"/>
            </a:spcBef>
            <a:spcAft>
              <a:spcPct val="35000"/>
            </a:spcAft>
            <a:buNone/>
          </a:pPr>
          <a:r>
            <a:rPr lang="en-US" sz="1500" kern="1200"/>
            <a:t>Compare object, block, and file storage with real-world examples.</a:t>
          </a:r>
        </a:p>
      </dsp:txBody>
      <dsp:txXfrm>
        <a:off x="2680724" y="829457"/>
        <a:ext cx="2174753" cy="1304852"/>
      </dsp:txXfrm>
    </dsp:sp>
    <dsp:sp modelId="{C2C7DB0E-5F1B-4BDB-BE25-1C891B7A6D00}">
      <dsp:nvSpPr>
        <dsp:cNvPr id="0" name=""/>
        <dsp:cNvSpPr/>
      </dsp:nvSpPr>
      <dsp:spPr>
        <a:xfrm>
          <a:off x="1093154" y="2132510"/>
          <a:ext cx="5349894" cy="469593"/>
        </a:xfrm>
        <a:custGeom>
          <a:avLst/>
          <a:gdLst/>
          <a:ahLst/>
          <a:cxnLst/>
          <a:rect l="0" t="0" r="0" b="0"/>
          <a:pathLst>
            <a:path>
              <a:moveTo>
                <a:pt x="5349894" y="0"/>
              </a:moveTo>
              <a:lnTo>
                <a:pt x="5349894" y="251896"/>
              </a:lnTo>
              <a:lnTo>
                <a:pt x="0" y="251896"/>
              </a:lnTo>
              <a:lnTo>
                <a:pt x="0" y="469593"/>
              </a:lnTo>
            </a:path>
          </a:pathLst>
        </a:custGeom>
        <a:noFill/>
        <a:ln w="6350" cap="flat" cmpd="sng" algn="ctr">
          <a:solidFill>
            <a:schemeClr val="accent2">
              <a:hueOff val="-520665"/>
              <a:satOff val="-10816"/>
              <a:lumOff val="-294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33770" y="2364806"/>
        <a:ext cx="268661" cy="5001"/>
      </dsp:txXfrm>
    </dsp:sp>
    <dsp:sp modelId="{B0F46A7D-6187-40C7-A707-2D5A6BA7D582}">
      <dsp:nvSpPr>
        <dsp:cNvPr id="0" name=""/>
        <dsp:cNvSpPr/>
      </dsp:nvSpPr>
      <dsp:spPr>
        <a:xfrm>
          <a:off x="5355671" y="829457"/>
          <a:ext cx="2174753" cy="1304852"/>
        </a:xfrm>
        <a:prstGeom prst="rect">
          <a:avLst/>
        </a:prstGeom>
        <a:solidFill>
          <a:schemeClr val="accent2">
            <a:hueOff val="-416532"/>
            <a:satOff val="-8652"/>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565" tIns="111858" rIns="106565" bIns="111858" numCol="1" spcCol="1270" anchor="ctr" anchorCtr="0">
          <a:noAutofit/>
        </a:bodyPr>
        <a:lstStyle/>
        <a:p>
          <a:pPr marL="0" lvl="0" indent="0" algn="ctr" defTabSz="666750">
            <a:lnSpc>
              <a:spcPct val="90000"/>
            </a:lnSpc>
            <a:spcBef>
              <a:spcPct val="0"/>
            </a:spcBef>
            <a:spcAft>
              <a:spcPct val="35000"/>
            </a:spcAft>
            <a:buNone/>
          </a:pPr>
          <a:r>
            <a:rPr lang="en-US" sz="1500" kern="1200"/>
            <a:t>Demo: Deploy VMs locally using VirtualBox/VMWare with custom ISOs.</a:t>
          </a:r>
        </a:p>
      </dsp:txBody>
      <dsp:txXfrm>
        <a:off x="5355671" y="829457"/>
        <a:ext cx="2174753" cy="1304852"/>
      </dsp:txXfrm>
    </dsp:sp>
    <dsp:sp modelId="{38CD31EF-119D-4762-9804-1EDB1F9DAB01}">
      <dsp:nvSpPr>
        <dsp:cNvPr id="0" name=""/>
        <dsp:cNvSpPr/>
      </dsp:nvSpPr>
      <dsp:spPr>
        <a:xfrm>
          <a:off x="2178731" y="3241209"/>
          <a:ext cx="469593" cy="91440"/>
        </a:xfrm>
        <a:custGeom>
          <a:avLst/>
          <a:gdLst/>
          <a:ahLst/>
          <a:cxnLst/>
          <a:rect l="0" t="0" r="0" b="0"/>
          <a:pathLst>
            <a:path>
              <a:moveTo>
                <a:pt x="0" y="45720"/>
              </a:moveTo>
              <a:lnTo>
                <a:pt x="469593" y="45720"/>
              </a:lnTo>
            </a:path>
          </a:pathLst>
        </a:custGeom>
        <a:noFill/>
        <a:ln w="6350" cap="flat" cmpd="sng" algn="ctr">
          <a:solidFill>
            <a:schemeClr val="accent2">
              <a:hueOff val="-780997"/>
              <a:satOff val="-16223"/>
              <a:lumOff val="-441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01023" y="3284428"/>
        <a:ext cx="25009" cy="5001"/>
      </dsp:txXfrm>
    </dsp:sp>
    <dsp:sp modelId="{969A2BD6-C7E2-4EBC-AAD0-FF6F601676D2}">
      <dsp:nvSpPr>
        <dsp:cNvPr id="0" name=""/>
        <dsp:cNvSpPr/>
      </dsp:nvSpPr>
      <dsp:spPr>
        <a:xfrm>
          <a:off x="5777" y="2634503"/>
          <a:ext cx="2174753" cy="1304852"/>
        </a:xfrm>
        <a:prstGeom prst="rect">
          <a:avLst/>
        </a:prstGeom>
        <a:solidFill>
          <a:schemeClr val="accent2">
            <a:hueOff val="-624797"/>
            <a:satOff val="-1297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565" tIns="111858" rIns="106565" bIns="111858" numCol="1" spcCol="1270" anchor="ctr" anchorCtr="0">
          <a:noAutofit/>
        </a:bodyPr>
        <a:lstStyle/>
        <a:p>
          <a:pPr marL="0" lvl="0" indent="0" algn="ctr" defTabSz="666750">
            <a:lnSpc>
              <a:spcPct val="90000"/>
            </a:lnSpc>
            <a:spcBef>
              <a:spcPct val="0"/>
            </a:spcBef>
            <a:spcAft>
              <a:spcPct val="35000"/>
            </a:spcAft>
            <a:buNone/>
          </a:pPr>
          <a:r>
            <a:rPr lang="en-US" sz="1500" kern="1200"/>
            <a:t>Demo: Deploy and manage Docker containers on a VM.</a:t>
          </a:r>
        </a:p>
      </dsp:txBody>
      <dsp:txXfrm>
        <a:off x="5777" y="2634503"/>
        <a:ext cx="2174753" cy="1304852"/>
      </dsp:txXfrm>
    </dsp:sp>
    <dsp:sp modelId="{6E44A67C-4550-4418-B792-0E7A4BC438FC}">
      <dsp:nvSpPr>
        <dsp:cNvPr id="0" name=""/>
        <dsp:cNvSpPr/>
      </dsp:nvSpPr>
      <dsp:spPr>
        <a:xfrm>
          <a:off x="4853678" y="3241209"/>
          <a:ext cx="469593" cy="91440"/>
        </a:xfrm>
        <a:custGeom>
          <a:avLst/>
          <a:gdLst/>
          <a:ahLst/>
          <a:cxnLst/>
          <a:rect l="0" t="0" r="0" b="0"/>
          <a:pathLst>
            <a:path>
              <a:moveTo>
                <a:pt x="0" y="45720"/>
              </a:moveTo>
              <a:lnTo>
                <a:pt x="469593" y="45720"/>
              </a:lnTo>
            </a:path>
          </a:pathLst>
        </a:custGeom>
        <a:noFill/>
        <a:ln w="6350" cap="flat" cmpd="sng" algn="ctr">
          <a:solidFill>
            <a:schemeClr val="accent2">
              <a:hueOff val="-1041329"/>
              <a:satOff val="-21631"/>
              <a:lumOff val="-588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5970" y="3284428"/>
        <a:ext cx="25009" cy="5001"/>
      </dsp:txXfrm>
    </dsp:sp>
    <dsp:sp modelId="{93AB0A30-0344-4811-9FE3-6839C4C20B99}">
      <dsp:nvSpPr>
        <dsp:cNvPr id="0" name=""/>
        <dsp:cNvSpPr/>
      </dsp:nvSpPr>
      <dsp:spPr>
        <a:xfrm>
          <a:off x="2680724" y="2634503"/>
          <a:ext cx="2174753" cy="1304852"/>
        </a:xfrm>
        <a:prstGeom prst="rect">
          <a:avLst/>
        </a:prstGeom>
        <a:solidFill>
          <a:schemeClr val="accent2">
            <a:hueOff val="-833063"/>
            <a:satOff val="-17305"/>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565" tIns="111858" rIns="106565" bIns="111858" numCol="1" spcCol="1270" anchor="ctr" anchorCtr="0">
          <a:noAutofit/>
        </a:bodyPr>
        <a:lstStyle/>
        <a:p>
          <a:pPr marL="0" lvl="0" indent="0" algn="ctr" defTabSz="666750">
            <a:lnSpc>
              <a:spcPct val="90000"/>
            </a:lnSpc>
            <a:spcBef>
              <a:spcPct val="0"/>
            </a:spcBef>
            <a:spcAft>
              <a:spcPct val="35000"/>
            </a:spcAft>
            <a:buNone/>
          </a:pPr>
          <a:r>
            <a:rPr lang="en-US" sz="1500" kern="1200"/>
            <a:t>Student Exercise: Practice basic CLI operations on Linux-based VMs.</a:t>
          </a:r>
        </a:p>
      </dsp:txBody>
      <dsp:txXfrm>
        <a:off x="2680724" y="2634503"/>
        <a:ext cx="2174753" cy="1304852"/>
      </dsp:txXfrm>
    </dsp:sp>
    <dsp:sp modelId="{32463A74-459B-4FC7-A6E2-E1934868FBFC}">
      <dsp:nvSpPr>
        <dsp:cNvPr id="0" name=""/>
        <dsp:cNvSpPr/>
      </dsp:nvSpPr>
      <dsp:spPr>
        <a:xfrm>
          <a:off x="5355671" y="2634503"/>
          <a:ext cx="2174753" cy="1304852"/>
        </a:xfrm>
        <a:prstGeom prst="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565" tIns="111858" rIns="106565" bIns="111858" numCol="1" spcCol="1270" anchor="ctr" anchorCtr="0">
          <a:noAutofit/>
        </a:bodyPr>
        <a:lstStyle/>
        <a:p>
          <a:pPr marL="0" lvl="0" indent="0" algn="ctr" defTabSz="666750">
            <a:lnSpc>
              <a:spcPct val="90000"/>
            </a:lnSpc>
            <a:spcBef>
              <a:spcPct val="0"/>
            </a:spcBef>
            <a:spcAft>
              <a:spcPct val="35000"/>
            </a:spcAft>
            <a:buNone/>
          </a:pPr>
          <a:r>
            <a:rPr lang="en-US" sz="1500" kern="1200"/>
            <a:t>Recap &amp; Assignment</a:t>
          </a:r>
        </a:p>
      </dsp:txBody>
      <dsp:txXfrm>
        <a:off x="5355671" y="2634503"/>
        <a:ext cx="2174753" cy="1304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6ABF85-8B78-45A3-954A-6687B490CD32}">
      <dsp:nvSpPr>
        <dsp:cNvPr id="0" name=""/>
        <dsp:cNvSpPr/>
      </dsp:nvSpPr>
      <dsp:spPr>
        <a:xfrm>
          <a:off x="439090" y="2243"/>
          <a:ext cx="2891075" cy="173464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Code runs on-demand. Runs code in response to events, auto-scaled.</a:t>
          </a:r>
        </a:p>
      </dsp:txBody>
      <dsp:txXfrm>
        <a:off x="439090" y="2243"/>
        <a:ext cx="2891075" cy="1734645"/>
      </dsp:txXfrm>
    </dsp:sp>
    <dsp:sp modelId="{6B5C09BC-AE99-475F-921F-0DF74D4532D8}">
      <dsp:nvSpPr>
        <dsp:cNvPr id="0" name=""/>
        <dsp:cNvSpPr/>
      </dsp:nvSpPr>
      <dsp:spPr>
        <a:xfrm>
          <a:off x="3619273" y="2243"/>
          <a:ext cx="2891075" cy="173464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No server provisioning</a:t>
          </a:r>
        </a:p>
      </dsp:txBody>
      <dsp:txXfrm>
        <a:off x="3619273" y="2243"/>
        <a:ext cx="2891075" cy="1734645"/>
      </dsp:txXfrm>
    </dsp:sp>
    <dsp:sp modelId="{22B50171-3D0A-4B56-B741-3994A7BA148E}">
      <dsp:nvSpPr>
        <dsp:cNvPr id="0" name=""/>
        <dsp:cNvSpPr/>
      </dsp:nvSpPr>
      <dsp:spPr>
        <a:xfrm>
          <a:off x="439090" y="2025996"/>
          <a:ext cx="2891075" cy="17346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Use cases: triggers, pipelines, lightweight tasks</a:t>
          </a:r>
        </a:p>
      </dsp:txBody>
      <dsp:txXfrm>
        <a:off x="439090" y="2025996"/>
        <a:ext cx="2891075" cy="1734645"/>
      </dsp:txXfrm>
    </dsp:sp>
    <dsp:sp modelId="{AF1B38D4-73D3-43EB-9BDC-BAD2EC3725F6}">
      <dsp:nvSpPr>
        <dsp:cNvPr id="0" name=""/>
        <dsp:cNvSpPr/>
      </dsp:nvSpPr>
      <dsp:spPr>
        <a:xfrm>
          <a:off x="3619273" y="2025996"/>
          <a:ext cx="2891075" cy="173464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Cloud-native: AWS Lambda, GCP Functions, Azure Functions</a:t>
          </a:r>
        </a:p>
      </dsp:txBody>
      <dsp:txXfrm>
        <a:off x="3619273" y="2025996"/>
        <a:ext cx="2891075" cy="1734645"/>
      </dsp:txXfrm>
    </dsp:sp>
    <dsp:sp modelId="{B9E7FA81-F901-4CA3-B245-BC5271C27ADC}">
      <dsp:nvSpPr>
        <dsp:cNvPr id="0" name=""/>
        <dsp:cNvSpPr/>
      </dsp:nvSpPr>
      <dsp:spPr>
        <a:xfrm>
          <a:off x="439090" y="4049749"/>
          <a:ext cx="2891075" cy="173464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Example (concept only): AWS Lambda image resize function.</a:t>
          </a:r>
        </a:p>
      </dsp:txBody>
      <dsp:txXfrm>
        <a:off x="439090" y="4049749"/>
        <a:ext cx="2891075" cy="1734645"/>
      </dsp:txXfrm>
    </dsp:sp>
    <dsp:sp modelId="{F1642B33-E418-4025-959C-604D235E87AF}">
      <dsp:nvSpPr>
        <dsp:cNvPr id="0" name=""/>
        <dsp:cNvSpPr/>
      </dsp:nvSpPr>
      <dsp:spPr>
        <a:xfrm>
          <a:off x="3619273" y="4049749"/>
          <a:ext cx="2891075" cy="173464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Serverless (Functions): Compute services (e.g. AWS Lambda) run code on-demand without you provisioning servers. AWS Lambda “runs your code on a high-availability compute infrastructure” and handles server/OS maintenance and scalingdocs.aws.amazon.com. You pay per execution. Serverless is ideal for event-driven or bursty workloads; it auto-scales but has execution time limits.</a:t>
          </a:r>
        </a:p>
      </dsp:txBody>
      <dsp:txXfrm>
        <a:off x="3619273" y="4049749"/>
        <a:ext cx="2891075" cy="17346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BC7EB-7EDC-4BF4-83C3-B4EC8D9845E3}">
      <dsp:nvSpPr>
        <dsp:cNvPr id="0" name=""/>
        <dsp:cNvSpPr/>
      </dsp:nvSpPr>
      <dsp:spPr>
        <a:xfrm>
          <a:off x="0" y="140226"/>
          <a:ext cx="6949440" cy="106667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Stores data as objects with metadata</a:t>
          </a:r>
        </a:p>
      </dsp:txBody>
      <dsp:txXfrm>
        <a:off x="52071" y="192297"/>
        <a:ext cx="6845298" cy="962534"/>
      </dsp:txXfrm>
    </dsp:sp>
    <dsp:sp modelId="{FE67D006-2512-439D-96FC-FEEF15060988}">
      <dsp:nvSpPr>
        <dsp:cNvPr id="0" name=""/>
        <dsp:cNvSpPr/>
      </dsp:nvSpPr>
      <dsp:spPr>
        <a:xfrm>
          <a:off x="0" y="1250103"/>
          <a:ext cx="6949440" cy="1066676"/>
        </a:xfrm>
        <a:prstGeom prst="roundRect">
          <a:avLst/>
        </a:prstGeom>
        <a:solidFill>
          <a:schemeClr val="accent2">
            <a:hueOff val="-260332"/>
            <a:satOff val="-5408"/>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Tools (AWS): S3, Azure Blob</a:t>
          </a:r>
        </a:p>
      </dsp:txBody>
      <dsp:txXfrm>
        <a:off x="52071" y="1302174"/>
        <a:ext cx="6845298" cy="962534"/>
      </dsp:txXfrm>
    </dsp:sp>
    <dsp:sp modelId="{F6F6178D-3079-4CAA-8838-9FA7DA0F410E}">
      <dsp:nvSpPr>
        <dsp:cNvPr id="0" name=""/>
        <dsp:cNvSpPr/>
      </dsp:nvSpPr>
      <dsp:spPr>
        <a:xfrm>
          <a:off x="0" y="2359980"/>
          <a:ext cx="6949440" cy="1066676"/>
        </a:xfrm>
        <a:prstGeom prst="roundRect">
          <a:avLst/>
        </a:prstGeom>
        <a:solidFill>
          <a:schemeClr val="accent2">
            <a:hueOff val="-520665"/>
            <a:satOff val="-10816"/>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Tools (Self-hosted): </a:t>
          </a:r>
          <a:r>
            <a:rPr lang="en-US" sz="1500" b="1" kern="1200"/>
            <a:t>MinIO</a:t>
          </a:r>
          <a:r>
            <a:rPr lang="en-US" sz="1500" kern="1200"/>
            <a:t>, Ceph RGW, SeaweedFS</a:t>
          </a:r>
        </a:p>
      </dsp:txBody>
      <dsp:txXfrm>
        <a:off x="52071" y="2412051"/>
        <a:ext cx="6845298" cy="962534"/>
      </dsp:txXfrm>
    </dsp:sp>
    <dsp:sp modelId="{31313B10-4193-4A1E-B65B-EB9E52865162}">
      <dsp:nvSpPr>
        <dsp:cNvPr id="0" name=""/>
        <dsp:cNvSpPr/>
      </dsp:nvSpPr>
      <dsp:spPr>
        <a:xfrm>
          <a:off x="0" y="3469856"/>
          <a:ext cx="6949440" cy="1066676"/>
        </a:xfrm>
        <a:prstGeom prst="roundRect">
          <a:avLst/>
        </a:prstGeom>
        <a:solidFill>
          <a:schemeClr val="accent2">
            <a:hueOff val="-780997"/>
            <a:satOff val="-16223"/>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Use Cases: Images, backups, S3-compatible APIs for internal apps</a:t>
          </a:r>
        </a:p>
      </dsp:txBody>
      <dsp:txXfrm>
        <a:off x="52071" y="3521927"/>
        <a:ext cx="6845298" cy="962534"/>
      </dsp:txXfrm>
    </dsp:sp>
    <dsp:sp modelId="{D33244C9-758D-4848-9EB2-B1497667EF2C}">
      <dsp:nvSpPr>
        <dsp:cNvPr id="0" name=""/>
        <dsp:cNvSpPr/>
      </dsp:nvSpPr>
      <dsp:spPr>
        <a:xfrm>
          <a:off x="0" y="4579733"/>
          <a:ext cx="6949440" cy="1066676"/>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Object storage manages data as discrete units—called objects—each containing the data itself, metadata, and a unique identifier, all organized in a flat namespace. It is ideal for storing unstructured data like images, backups, and logs. Objects are accessed using APIs, typically REST-based.</a:t>
          </a:r>
        </a:p>
      </dsp:txBody>
      <dsp:txXfrm>
        <a:off x="52071" y="4631804"/>
        <a:ext cx="6845298" cy="9625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1964EC-562D-4738-BE4E-D6ECCAFF6B3F}">
      <dsp:nvSpPr>
        <dsp:cNvPr id="0" name=""/>
        <dsp:cNvSpPr/>
      </dsp:nvSpPr>
      <dsp:spPr>
        <a:xfrm>
          <a:off x="1389887" y="1808"/>
          <a:ext cx="5559552" cy="185353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871" tIns="470797" rIns="107871" bIns="470797" numCol="1" spcCol="1270" anchor="t" anchorCtr="0">
          <a:noAutofit/>
        </a:bodyPr>
        <a:lstStyle/>
        <a:p>
          <a:pPr marL="0" lvl="0" indent="0" algn="l" defTabSz="577850">
            <a:lnSpc>
              <a:spcPct val="90000"/>
            </a:lnSpc>
            <a:spcBef>
              <a:spcPct val="0"/>
            </a:spcBef>
            <a:spcAft>
              <a:spcPct val="35000"/>
            </a:spcAft>
            <a:buNone/>
          </a:pPr>
          <a:r>
            <a:rPr lang="en-US" sz="1300" kern="1200"/>
            <a:t>Storage Tiers:</a:t>
          </a:r>
          <a:br>
            <a:rPr lang="en-US" sz="1300" kern="1200"/>
          </a:br>
          <a:r>
            <a:rPr lang="en-US" sz="1300" kern="1200"/>
            <a:t> Match storage classes to data access patterns to save costs.</a:t>
          </a:r>
        </a:p>
        <a:p>
          <a:pPr marL="57150" lvl="1" indent="-57150" algn="l" defTabSz="444500">
            <a:lnSpc>
              <a:spcPct val="90000"/>
            </a:lnSpc>
            <a:spcBef>
              <a:spcPct val="0"/>
            </a:spcBef>
            <a:spcAft>
              <a:spcPct val="15000"/>
            </a:spcAft>
            <a:buChar char="•"/>
          </a:pPr>
          <a:r>
            <a:rPr lang="en-US" sz="1000" kern="1200"/>
            <a:t>AWS S3: Standard (frequent), Standard-IA/One Zone-IA (infrequent), Glacier (archival)</a:t>
          </a:r>
        </a:p>
        <a:p>
          <a:pPr marL="57150" lvl="1" indent="-57150" algn="l" defTabSz="444500">
            <a:lnSpc>
              <a:spcPct val="90000"/>
            </a:lnSpc>
            <a:spcBef>
              <a:spcPct val="0"/>
            </a:spcBef>
            <a:spcAft>
              <a:spcPct val="15000"/>
            </a:spcAft>
            <a:buChar char="•"/>
          </a:pPr>
          <a:r>
            <a:rPr lang="en-US" sz="1000" kern="1200"/>
            <a:t>Azure Blob: Hot, Cool, Archive</a:t>
          </a:r>
        </a:p>
        <a:p>
          <a:pPr marL="57150" lvl="1" indent="-57150" algn="l" defTabSz="444500">
            <a:lnSpc>
              <a:spcPct val="90000"/>
            </a:lnSpc>
            <a:spcBef>
              <a:spcPct val="0"/>
            </a:spcBef>
            <a:spcAft>
              <a:spcPct val="15000"/>
            </a:spcAft>
            <a:buChar char="•"/>
          </a:pPr>
          <a:r>
            <a:rPr lang="en-US" sz="1000" kern="1200"/>
            <a:t>Self-Hosted:</a:t>
          </a:r>
        </a:p>
      </dsp:txBody>
      <dsp:txXfrm>
        <a:off x="1389887" y="1808"/>
        <a:ext cx="5559552" cy="1853532"/>
      </dsp:txXfrm>
    </dsp:sp>
    <dsp:sp modelId="{A6AAE5C0-450A-4BB2-9184-D1A4560998E8}">
      <dsp:nvSpPr>
        <dsp:cNvPr id="0" name=""/>
        <dsp:cNvSpPr/>
      </dsp:nvSpPr>
      <dsp:spPr>
        <a:xfrm>
          <a:off x="0" y="1808"/>
          <a:ext cx="1389888" cy="185353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548" tIns="183088" rIns="73548" bIns="183088" numCol="1" spcCol="1270" anchor="ctr" anchorCtr="0">
          <a:noAutofit/>
        </a:bodyPr>
        <a:lstStyle/>
        <a:p>
          <a:pPr marL="0" lvl="0" indent="0" algn="ctr" defTabSz="711200">
            <a:lnSpc>
              <a:spcPct val="90000"/>
            </a:lnSpc>
            <a:spcBef>
              <a:spcPct val="0"/>
            </a:spcBef>
            <a:spcAft>
              <a:spcPct val="35000"/>
            </a:spcAft>
            <a:buNone/>
          </a:pPr>
          <a:r>
            <a:rPr lang="en-US" sz="1600" kern="1200"/>
            <a:t>Match</a:t>
          </a:r>
        </a:p>
      </dsp:txBody>
      <dsp:txXfrm>
        <a:off x="0" y="1808"/>
        <a:ext cx="1389888" cy="1853532"/>
      </dsp:txXfrm>
    </dsp:sp>
    <dsp:sp modelId="{D4E2FD02-5369-44C8-84B0-2EEB1A503C68}">
      <dsp:nvSpPr>
        <dsp:cNvPr id="0" name=""/>
        <dsp:cNvSpPr/>
      </dsp:nvSpPr>
      <dsp:spPr>
        <a:xfrm>
          <a:off x="1389888" y="1966552"/>
          <a:ext cx="5559552" cy="1853532"/>
        </a:xfrm>
        <a:prstGeom prst="rect">
          <a:avLst/>
        </a:prstGeom>
        <a:solidFill>
          <a:schemeClr val="accent5">
            <a:tint val="40000"/>
            <a:alpha val="90000"/>
            <a:hueOff val="4452590"/>
            <a:satOff val="-4122"/>
            <a:lumOff val="-594"/>
            <a:alphaOff val="0"/>
          </a:schemeClr>
        </a:solidFill>
        <a:ln w="12700" cap="flat" cmpd="sng" algn="ctr">
          <a:solidFill>
            <a:schemeClr val="accent5">
              <a:tint val="40000"/>
              <a:alpha val="90000"/>
              <a:hueOff val="4452590"/>
              <a:satOff val="-4122"/>
              <a:lumOff val="-5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871" tIns="470797" rIns="107871" bIns="470797" numCol="1" spcCol="1270" anchor="ctr" anchorCtr="0">
          <a:noAutofit/>
        </a:bodyPr>
        <a:lstStyle/>
        <a:p>
          <a:pPr marL="0" lvl="0" indent="0" algn="l" defTabSz="577850">
            <a:lnSpc>
              <a:spcPct val="90000"/>
            </a:lnSpc>
            <a:spcBef>
              <a:spcPct val="0"/>
            </a:spcBef>
            <a:spcAft>
              <a:spcPct val="35000"/>
            </a:spcAft>
            <a:buNone/>
          </a:pPr>
          <a:r>
            <a:rPr lang="en-US" sz="1300" kern="1200"/>
            <a:t>Cost Optimization:</a:t>
          </a:r>
          <a:br>
            <a:rPr lang="en-US" sz="1300" kern="1200"/>
          </a:br>
          <a:r>
            <a:rPr lang="en-US" sz="1300" kern="1200"/>
            <a:t> Use tools like S3 Intelligent-Tiering to auto-adjust based on usage. Apply lifecycle policies to move or delete data. Remember: deeper archival = lower cost but slower retrieval.</a:t>
          </a:r>
        </a:p>
      </dsp:txBody>
      <dsp:txXfrm>
        <a:off x="1389888" y="1966552"/>
        <a:ext cx="5559552" cy="1853532"/>
      </dsp:txXfrm>
    </dsp:sp>
    <dsp:sp modelId="{1CC111EC-FAC9-489C-972C-DFE8E0359248}">
      <dsp:nvSpPr>
        <dsp:cNvPr id="0" name=""/>
        <dsp:cNvSpPr/>
      </dsp:nvSpPr>
      <dsp:spPr>
        <a:xfrm>
          <a:off x="0" y="1966552"/>
          <a:ext cx="1389888" cy="1853532"/>
        </a:xfrm>
        <a:prstGeom prst="rect">
          <a:avLst/>
        </a:prstGeom>
        <a:solidFill>
          <a:schemeClr val="accent5">
            <a:hueOff val="4557164"/>
            <a:satOff val="-2052"/>
            <a:lumOff val="-2548"/>
            <a:alphaOff val="0"/>
          </a:schemeClr>
        </a:solidFill>
        <a:ln w="12700" cap="flat" cmpd="sng" algn="ctr">
          <a:solidFill>
            <a:schemeClr val="accent5">
              <a:hueOff val="4557164"/>
              <a:satOff val="-2052"/>
              <a:lumOff val="-254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548" tIns="183088" rIns="73548" bIns="183088" numCol="1" spcCol="1270" anchor="ctr" anchorCtr="0">
          <a:noAutofit/>
        </a:bodyPr>
        <a:lstStyle/>
        <a:p>
          <a:pPr marL="0" lvl="0" indent="0" algn="ctr" defTabSz="711200">
            <a:lnSpc>
              <a:spcPct val="90000"/>
            </a:lnSpc>
            <a:spcBef>
              <a:spcPct val="0"/>
            </a:spcBef>
            <a:spcAft>
              <a:spcPct val="35000"/>
            </a:spcAft>
            <a:buNone/>
          </a:pPr>
          <a:r>
            <a:rPr lang="en-US" sz="1600" kern="1200"/>
            <a:t>Cost</a:t>
          </a:r>
        </a:p>
      </dsp:txBody>
      <dsp:txXfrm>
        <a:off x="0" y="1966552"/>
        <a:ext cx="1389888" cy="1853532"/>
      </dsp:txXfrm>
    </dsp:sp>
    <dsp:sp modelId="{54089206-9AE4-4020-B463-A3F67AE7F0DD}">
      <dsp:nvSpPr>
        <dsp:cNvPr id="0" name=""/>
        <dsp:cNvSpPr/>
      </dsp:nvSpPr>
      <dsp:spPr>
        <a:xfrm>
          <a:off x="1389888" y="3931297"/>
          <a:ext cx="5559552" cy="1853532"/>
        </a:xfrm>
        <a:prstGeom prst="rect">
          <a:avLst/>
        </a:prstGeom>
        <a:solidFill>
          <a:schemeClr val="accent5">
            <a:tint val="40000"/>
            <a:alpha val="90000"/>
            <a:hueOff val="8905181"/>
            <a:satOff val="-8244"/>
            <a:lumOff val="-1187"/>
            <a:alphaOff val="0"/>
          </a:schemeClr>
        </a:solidFill>
        <a:ln w="12700" cap="flat" cmpd="sng" algn="ctr">
          <a:solidFill>
            <a:schemeClr val="accent5">
              <a:tint val="40000"/>
              <a:alpha val="90000"/>
              <a:hueOff val="8905181"/>
              <a:satOff val="-8244"/>
              <a:lumOff val="-118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871" tIns="470797" rIns="107871" bIns="470797" numCol="1" spcCol="1270" anchor="ctr" anchorCtr="0">
          <a:noAutofit/>
        </a:bodyPr>
        <a:lstStyle/>
        <a:p>
          <a:pPr marL="0" lvl="0" indent="0" algn="l" defTabSz="577850">
            <a:lnSpc>
              <a:spcPct val="90000"/>
            </a:lnSpc>
            <a:spcBef>
              <a:spcPct val="0"/>
            </a:spcBef>
            <a:spcAft>
              <a:spcPct val="35000"/>
            </a:spcAft>
            <a:buNone/>
          </a:pPr>
          <a:r>
            <a:rPr lang="en-US" sz="1300" kern="1200"/>
            <a:t>Self-hosted: Script or schedule data migrations and deletions. Optimize for performance and storage cost without cloud fees.</a:t>
          </a:r>
        </a:p>
      </dsp:txBody>
      <dsp:txXfrm>
        <a:off x="1389888" y="3931297"/>
        <a:ext cx="5559552" cy="1853532"/>
      </dsp:txXfrm>
    </dsp:sp>
    <dsp:sp modelId="{CCEF7E96-F6CD-48E8-AF3B-93234802C82D}">
      <dsp:nvSpPr>
        <dsp:cNvPr id="0" name=""/>
        <dsp:cNvSpPr/>
      </dsp:nvSpPr>
      <dsp:spPr>
        <a:xfrm>
          <a:off x="0" y="3931297"/>
          <a:ext cx="1389888" cy="1853532"/>
        </a:xfrm>
        <a:prstGeom prst="rect">
          <a:avLst/>
        </a:prstGeom>
        <a:solidFill>
          <a:schemeClr val="accent5">
            <a:hueOff val="9114327"/>
            <a:satOff val="-4104"/>
            <a:lumOff val="-5097"/>
            <a:alphaOff val="0"/>
          </a:schemeClr>
        </a:solidFill>
        <a:ln w="12700" cap="flat" cmpd="sng" algn="ctr">
          <a:solidFill>
            <a:schemeClr val="accent5">
              <a:hueOff val="9114327"/>
              <a:satOff val="-4104"/>
              <a:lumOff val="-509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548" tIns="183088" rIns="73548" bIns="183088" numCol="1" spcCol="1270" anchor="ctr" anchorCtr="0">
          <a:noAutofit/>
        </a:bodyPr>
        <a:lstStyle/>
        <a:p>
          <a:pPr marL="0" lvl="0" indent="0" algn="ctr" defTabSz="711200">
            <a:lnSpc>
              <a:spcPct val="90000"/>
            </a:lnSpc>
            <a:spcBef>
              <a:spcPct val="0"/>
            </a:spcBef>
            <a:spcAft>
              <a:spcPct val="35000"/>
            </a:spcAft>
            <a:buNone/>
          </a:pPr>
          <a:r>
            <a:rPr lang="en-US" sz="1600" kern="1200"/>
            <a:t>Script or schedule</a:t>
          </a:r>
        </a:p>
      </dsp:txBody>
      <dsp:txXfrm>
        <a:off x="0" y="3931297"/>
        <a:ext cx="1389888" cy="18535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F8C32-AD26-4929-8103-BB90BF83C98B}">
      <dsp:nvSpPr>
        <dsp:cNvPr id="0" name=""/>
        <dsp:cNvSpPr/>
      </dsp:nvSpPr>
      <dsp:spPr>
        <a:xfrm>
          <a:off x="0" y="1687"/>
          <a:ext cx="10335350" cy="8553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0EEB80-0292-4913-939C-3CD5BD34146B}">
      <dsp:nvSpPr>
        <dsp:cNvPr id="0" name=""/>
        <dsp:cNvSpPr/>
      </dsp:nvSpPr>
      <dsp:spPr>
        <a:xfrm>
          <a:off x="258752" y="194148"/>
          <a:ext cx="470459" cy="4704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D7C1FA-6D85-4DB8-AB0B-9B0123E7AA3E}">
      <dsp:nvSpPr>
        <dsp:cNvPr id="0" name=""/>
        <dsp:cNvSpPr/>
      </dsp:nvSpPr>
      <dsp:spPr>
        <a:xfrm>
          <a:off x="987964" y="1687"/>
          <a:ext cx="9347385" cy="855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528" tIns="90528" rIns="90528" bIns="90528" numCol="1" spcCol="1270" anchor="ctr" anchorCtr="0">
          <a:noAutofit/>
        </a:bodyPr>
        <a:lstStyle/>
        <a:p>
          <a:pPr marL="0" lvl="0" indent="0" algn="l" defTabSz="622300">
            <a:lnSpc>
              <a:spcPct val="100000"/>
            </a:lnSpc>
            <a:spcBef>
              <a:spcPct val="0"/>
            </a:spcBef>
            <a:spcAft>
              <a:spcPct val="35000"/>
            </a:spcAft>
            <a:buNone/>
          </a:pPr>
          <a:r>
            <a:rPr lang="en-US" sz="1400" kern="1200"/>
            <a:t>In a self-hosted environment, lifecycle management requires automation scripts or storage management tools to mimic cloud lifecycle features:</a:t>
          </a:r>
        </a:p>
      </dsp:txBody>
      <dsp:txXfrm>
        <a:off x="987964" y="1687"/>
        <a:ext cx="9347385" cy="855380"/>
      </dsp:txXfrm>
    </dsp:sp>
    <dsp:sp modelId="{22C6E1E1-B559-4AE2-955D-939278307A06}">
      <dsp:nvSpPr>
        <dsp:cNvPr id="0" name=""/>
        <dsp:cNvSpPr/>
      </dsp:nvSpPr>
      <dsp:spPr>
        <a:xfrm>
          <a:off x="0" y="1070912"/>
          <a:ext cx="10335350" cy="8553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8247DE-8953-45B4-8A02-BD7C68180212}">
      <dsp:nvSpPr>
        <dsp:cNvPr id="0" name=""/>
        <dsp:cNvSpPr/>
      </dsp:nvSpPr>
      <dsp:spPr>
        <a:xfrm>
          <a:off x="258752" y="1263373"/>
          <a:ext cx="470459" cy="4704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CC8D92-94BA-4166-8BCF-F870CAB455EE}">
      <dsp:nvSpPr>
        <dsp:cNvPr id="0" name=""/>
        <dsp:cNvSpPr/>
      </dsp:nvSpPr>
      <dsp:spPr>
        <a:xfrm>
          <a:off x="987964" y="1070912"/>
          <a:ext cx="9347385" cy="855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528" tIns="90528" rIns="90528" bIns="90528" numCol="1" spcCol="1270" anchor="ctr" anchorCtr="0">
          <a:noAutofit/>
        </a:bodyPr>
        <a:lstStyle/>
        <a:p>
          <a:pPr marL="0" lvl="0" indent="0" algn="l" defTabSz="622300">
            <a:lnSpc>
              <a:spcPct val="100000"/>
            </a:lnSpc>
            <a:spcBef>
              <a:spcPct val="0"/>
            </a:spcBef>
            <a:spcAft>
              <a:spcPct val="35000"/>
            </a:spcAft>
            <a:buNone/>
          </a:pPr>
          <a:r>
            <a:rPr lang="en-US" sz="1400" b="1" kern="1200"/>
            <a:t>Automated Tiering:</a:t>
          </a:r>
          <a:r>
            <a:rPr lang="en-US" sz="1400" kern="1200"/>
            <a:t> Use storage tiering within your infrastructure, such as SSDs for hot data and HDDs or tape libraries for cold/archive data. Tools like LVM cache, ZFS pools, or Ceph tiering can be configured to migrate data between tiers automatically based on policies.</a:t>
          </a:r>
        </a:p>
      </dsp:txBody>
      <dsp:txXfrm>
        <a:off x="987964" y="1070912"/>
        <a:ext cx="9347385" cy="855380"/>
      </dsp:txXfrm>
    </dsp:sp>
    <dsp:sp modelId="{9724D0CA-19B0-41CC-84E2-09F8AAEC7966}">
      <dsp:nvSpPr>
        <dsp:cNvPr id="0" name=""/>
        <dsp:cNvSpPr/>
      </dsp:nvSpPr>
      <dsp:spPr>
        <a:xfrm>
          <a:off x="0" y="2140138"/>
          <a:ext cx="10335350" cy="8553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D42F10-2622-4475-B267-FA870A47126E}">
      <dsp:nvSpPr>
        <dsp:cNvPr id="0" name=""/>
        <dsp:cNvSpPr/>
      </dsp:nvSpPr>
      <dsp:spPr>
        <a:xfrm>
          <a:off x="258752" y="2332598"/>
          <a:ext cx="470459" cy="4704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260767-854A-4C23-A31F-C038C3564325}">
      <dsp:nvSpPr>
        <dsp:cNvPr id="0" name=""/>
        <dsp:cNvSpPr/>
      </dsp:nvSpPr>
      <dsp:spPr>
        <a:xfrm>
          <a:off x="987964" y="2140138"/>
          <a:ext cx="9347385" cy="855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528" tIns="90528" rIns="90528" bIns="90528" numCol="1" spcCol="1270" anchor="ctr" anchorCtr="0">
          <a:noAutofit/>
        </a:bodyPr>
        <a:lstStyle/>
        <a:p>
          <a:pPr marL="0" lvl="0" indent="0" algn="l" defTabSz="622300">
            <a:lnSpc>
              <a:spcPct val="100000"/>
            </a:lnSpc>
            <a:spcBef>
              <a:spcPct val="0"/>
            </a:spcBef>
            <a:spcAft>
              <a:spcPct val="35000"/>
            </a:spcAft>
            <a:buNone/>
          </a:pPr>
          <a:r>
            <a:rPr lang="en-US" sz="1400" b="1" kern="1200"/>
            <a:t>Data Retention Policies:</a:t>
          </a:r>
          <a:r>
            <a:rPr lang="en-US" sz="1400" kern="1200"/>
            <a:t> Set automated workflows (cron jobs, scripts, or storage system features) to delete or archive data based on age or usage metrics.</a:t>
          </a:r>
        </a:p>
      </dsp:txBody>
      <dsp:txXfrm>
        <a:off x="987964" y="2140138"/>
        <a:ext cx="9347385" cy="855380"/>
      </dsp:txXfrm>
    </dsp:sp>
    <dsp:sp modelId="{788BA408-BAA1-4E08-A4F9-6FAFB87EA4BC}">
      <dsp:nvSpPr>
        <dsp:cNvPr id="0" name=""/>
        <dsp:cNvSpPr/>
      </dsp:nvSpPr>
      <dsp:spPr>
        <a:xfrm>
          <a:off x="0" y="3209363"/>
          <a:ext cx="10335350" cy="8553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8B8D09-1C96-4033-82DA-D07A97454B94}">
      <dsp:nvSpPr>
        <dsp:cNvPr id="0" name=""/>
        <dsp:cNvSpPr/>
      </dsp:nvSpPr>
      <dsp:spPr>
        <a:xfrm>
          <a:off x="258752" y="3401823"/>
          <a:ext cx="470459" cy="4704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DC4E24-BAE8-43A6-877B-24829BDC9676}">
      <dsp:nvSpPr>
        <dsp:cNvPr id="0" name=""/>
        <dsp:cNvSpPr/>
      </dsp:nvSpPr>
      <dsp:spPr>
        <a:xfrm>
          <a:off x="987964" y="3209363"/>
          <a:ext cx="9347385" cy="855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528" tIns="90528" rIns="90528" bIns="90528" numCol="1" spcCol="1270" anchor="ctr" anchorCtr="0">
          <a:noAutofit/>
        </a:bodyPr>
        <a:lstStyle/>
        <a:p>
          <a:pPr marL="0" lvl="0" indent="0" algn="l" defTabSz="622300">
            <a:lnSpc>
              <a:spcPct val="100000"/>
            </a:lnSpc>
            <a:spcBef>
              <a:spcPct val="0"/>
            </a:spcBef>
            <a:spcAft>
              <a:spcPct val="35000"/>
            </a:spcAft>
            <a:buNone/>
          </a:pPr>
          <a:r>
            <a:rPr lang="en-US" sz="1400" b="1" kern="1200"/>
            <a:t>Cost Optimization:</a:t>
          </a:r>
          <a:r>
            <a:rPr lang="en-US" sz="1400" kern="1200"/>
            <a:t> By controlling hardware and storage tiers directly, self-hosted setups avoid cloud transition fees but require careful capacity planning and automation to ensure cold data is effectively archived or purged.</a:t>
          </a:r>
        </a:p>
      </dsp:txBody>
      <dsp:txXfrm>
        <a:off x="987964" y="3209363"/>
        <a:ext cx="9347385" cy="85538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5/22/2025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6964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5/22/2025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43111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5/22/2025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30545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5/22/2025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77175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5/22/2025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2990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5/22/2025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55629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5/22/2025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30209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5/22/2025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66745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5/22/2025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0048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5/22/2025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9774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5/22/2025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5562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5/22/2025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71747609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kerlabs.collabnix.com/docker/cheatsheet/" TargetMode="External"/><Relationship Id="rId2" Type="http://schemas.openxmlformats.org/officeDocument/2006/relationships/hyperlink" Target="https://releases.ubuntu.com/22.04/" TargetMode="External"/><Relationship Id="rId1" Type="http://schemas.openxmlformats.org/officeDocument/2006/relationships/slideLayout" Target="../slideLayouts/slideLayout2.xml"/><Relationship Id="rId4" Type="http://schemas.openxmlformats.org/officeDocument/2006/relationships/hyperlink" Target="https://phoenixnap.com/kb/linux-commands-cheat-sheet"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5473D2-DD46-DFAF-84EC-264D6CE58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843394" y="1585762"/>
            <a:ext cx="3788767" cy="2811737"/>
          </a:xfrm>
        </p:spPr>
        <p:txBody>
          <a:bodyPr>
            <a:normAutofit/>
          </a:bodyPr>
          <a:lstStyle/>
          <a:p>
            <a:pPr algn="l"/>
            <a:r>
              <a:rPr lang="en-US" sz="4400"/>
              <a:t>Cloud Engineering day1</a:t>
            </a:r>
          </a:p>
        </p:txBody>
      </p:sp>
      <p:sp>
        <p:nvSpPr>
          <p:cNvPr id="3" name="Subtitle 2"/>
          <p:cNvSpPr>
            <a:spLocks noGrp="1"/>
          </p:cNvSpPr>
          <p:nvPr>
            <p:ph type="subTitle" idx="1"/>
          </p:nvPr>
        </p:nvSpPr>
        <p:spPr>
          <a:xfrm>
            <a:off x="7843395" y="4524046"/>
            <a:ext cx="3614857" cy="1319951"/>
          </a:xfrm>
        </p:spPr>
        <p:txBody>
          <a:bodyPr vert="horz" lIns="91440" tIns="45720" rIns="91440" bIns="45720" rtlCol="0" anchor="t">
            <a:normAutofit/>
          </a:bodyPr>
          <a:lstStyle/>
          <a:p>
            <a:pPr algn="l"/>
            <a:r>
              <a:rPr lang="en-US"/>
              <a:t>(self hosted cloud &amp; AWS)</a:t>
            </a:r>
          </a:p>
        </p:txBody>
      </p:sp>
      <p:pic>
        <p:nvPicPr>
          <p:cNvPr id="4" name="Picture 3" descr="Geometric white clouds on a blue sky">
            <a:extLst>
              <a:ext uri="{FF2B5EF4-FFF2-40B4-BE49-F238E27FC236}">
                <a16:creationId xmlns:a16="http://schemas.microsoft.com/office/drawing/2014/main" id="{5BFF01A3-D939-E2CD-CC8C-3DFB163F3C88}"/>
              </a:ext>
            </a:extLst>
          </p:cNvPr>
          <p:cNvPicPr>
            <a:picLocks noChangeAspect="1"/>
          </p:cNvPicPr>
          <p:nvPr/>
        </p:nvPicPr>
        <p:blipFill>
          <a:blip r:embed="rId2"/>
          <a:srcRect r="19428" b="4"/>
          <a:stretch>
            <a:fillRect/>
          </a:stretch>
        </p:blipFill>
        <p:spPr>
          <a:xfrm>
            <a:off x="2" y="10"/>
            <a:ext cx="7367752" cy="6857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EB88BC-BECE-6C54-6CFA-9806A0F5A379}"/>
              </a:ext>
            </a:extLst>
          </p:cNvPr>
          <p:cNvSpPr>
            <a:spLocks noGrp="1"/>
          </p:cNvSpPr>
          <p:nvPr>
            <p:ph type="title"/>
          </p:nvPr>
        </p:nvSpPr>
        <p:spPr>
          <a:xfrm>
            <a:off x="5568534" y="603504"/>
            <a:ext cx="5916169" cy="1527048"/>
          </a:xfrm>
        </p:spPr>
        <p:txBody>
          <a:bodyPr anchor="b">
            <a:normAutofit/>
          </a:bodyPr>
          <a:lstStyle/>
          <a:p>
            <a:r>
              <a:rPr lang="en-US"/>
              <a:t>Cont. Object Storage</a:t>
            </a:r>
          </a:p>
        </p:txBody>
      </p:sp>
      <p:pic>
        <p:nvPicPr>
          <p:cNvPr id="5" name="Picture 4" descr="Cloud shaped hard drive with cables">
            <a:extLst>
              <a:ext uri="{FF2B5EF4-FFF2-40B4-BE49-F238E27FC236}">
                <a16:creationId xmlns:a16="http://schemas.microsoft.com/office/drawing/2014/main" id="{835B5A97-7CCE-0EDA-030F-7B866B3975EC}"/>
              </a:ext>
            </a:extLst>
          </p:cNvPr>
          <p:cNvPicPr>
            <a:picLocks noChangeAspect="1"/>
          </p:cNvPicPr>
          <p:nvPr/>
        </p:nvPicPr>
        <p:blipFill>
          <a:blip r:embed="rId2"/>
          <a:srcRect l="22838" r="36261" b="8"/>
          <a:stretch>
            <a:fillRect/>
          </a:stretch>
        </p:blipFill>
        <p:spPr>
          <a:xfrm>
            <a:off x="20" y="10"/>
            <a:ext cx="4910308" cy="6857990"/>
          </a:xfrm>
          <a:prstGeom prst="rect">
            <a:avLst/>
          </a:prstGeom>
        </p:spPr>
      </p:pic>
      <p:sp>
        <p:nvSpPr>
          <p:cNvPr id="3" name="Content Placeholder 2">
            <a:extLst>
              <a:ext uri="{FF2B5EF4-FFF2-40B4-BE49-F238E27FC236}">
                <a16:creationId xmlns:a16="http://schemas.microsoft.com/office/drawing/2014/main" id="{3D6726B5-A9A1-6291-5076-D4C39B127C85}"/>
              </a:ext>
            </a:extLst>
          </p:cNvPr>
          <p:cNvSpPr>
            <a:spLocks noGrp="1"/>
          </p:cNvSpPr>
          <p:nvPr>
            <p:ph idx="1"/>
          </p:nvPr>
        </p:nvSpPr>
        <p:spPr>
          <a:xfrm>
            <a:off x="5568533" y="2214282"/>
            <a:ext cx="5916169" cy="4095078"/>
          </a:xfrm>
        </p:spPr>
        <p:txBody>
          <a:bodyPr vert="horz" lIns="91440" tIns="45720" rIns="91440" bIns="45720" rtlCol="0">
            <a:normAutofit/>
          </a:bodyPr>
          <a:lstStyle/>
          <a:p>
            <a:pPr>
              <a:lnSpc>
                <a:spcPct val="110000"/>
              </a:lnSpc>
            </a:pPr>
            <a:r>
              <a:rPr lang="en-US" sz="1500">
                <a:ea typeface="+mn-lt"/>
                <a:cs typeface="+mn-lt"/>
              </a:rPr>
              <a:t>In </a:t>
            </a:r>
            <a:r>
              <a:rPr lang="en-US" sz="1500" b="1">
                <a:ea typeface="+mn-lt"/>
                <a:cs typeface="+mn-lt"/>
              </a:rPr>
              <a:t>cloud environments</a:t>
            </a:r>
            <a:r>
              <a:rPr lang="en-US" sz="1500">
                <a:ea typeface="+mn-lt"/>
                <a:cs typeface="+mn-lt"/>
              </a:rPr>
              <a:t>, services like </a:t>
            </a:r>
            <a:r>
              <a:rPr lang="en-US" sz="1500" b="1">
                <a:ea typeface="+mn-lt"/>
                <a:cs typeface="+mn-lt"/>
              </a:rPr>
              <a:t>Amazon S3</a:t>
            </a:r>
            <a:r>
              <a:rPr lang="en-US" sz="1500">
                <a:ea typeface="+mn-lt"/>
                <a:cs typeface="+mn-lt"/>
              </a:rPr>
              <a:t>, </a:t>
            </a:r>
            <a:r>
              <a:rPr lang="en-US" sz="1500" b="1">
                <a:ea typeface="+mn-lt"/>
                <a:cs typeface="+mn-lt"/>
              </a:rPr>
              <a:t>Azure Blob Storage</a:t>
            </a:r>
            <a:r>
              <a:rPr lang="en-US" sz="1500">
                <a:ea typeface="+mn-lt"/>
                <a:cs typeface="+mn-lt"/>
              </a:rPr>
              <a:t>, and </a:t>
            </a:r>
            <a:r>
              <a:rPr lang="en-US" sz="1500" b="1">
                <a:ea typeface="+mn-lt"/>
                <a:cs typeface="+mn-lt"/>
              </a:rPr>
              <a:t>Google Cloud Storage</a:t>
            </a:r>
            <a:r>
              <a:rPr lang="en-US" sz="1500">
                <a:ea typeface="+mn-lt"/>
                <a:cs typeface="+mn-lt"/>
              </a:rPr>
              <a:t> offer highly scalable, globally distributed, and durable object storage (e.g., Amazon S3 guarantees 11 nines of durability). These platforms are tightly integrated with other cloud services and support features like lifecycle policies and intelligent tiering.</a:t>
            </a:r>
            <a:endParaRPr lang="en-US" sz="1500"/>
          </a:p>
          <a:p>
            <a:pPr>
              <a:lnSpc>
                <a:spcPct val="110000"/>
              </a:lnSpc>
            </a:pPr>
            <a:r>
              <a:rPr lang="en-US" sz="1500">
                <a:ea typeface="+mn-lt"/>
                <a:cs typeface="+mn-lt"/>
              </a:rPr>
              <a:t>In </a:t>
            </a:r>
            <a:r>
              <a:rPr lang="en-US" sz="1500" b="1">
                <a:ea typeface="+mn-lt"/>
                <a:cs typeface="+mn-lt"/>
              </a:rPr>
              <a:t>self-hosted environments</a:t>
            </a:r>
            <a:r>
              <a:rPr lang="en-US" sz="1500">
                <a:ea typeface="+mn-lt"/>
                <a:cs typeface="+mn-lt"/>
              </a:rPr>
              <a:t>, solutions like </a:t>
            </a:r>
            <a:r>
              <a:rPr lang="en-US" sz="1500" b="1">
                <a:ea typeface="+mn-lt"/>
                <a:cs typeface="+mn-lt"/>
              </a:rPr>
              <a:t>MinIO</a:t>
            </a:r>
            <a:r>
              <a:rPr lang="en-US" sz="1500">
                <a:ea typeface="+mn-lt"/>
                <a:cs typeface="+mn-lt"/>
              </a:rPr>
              <a:t>, </a:t>
            </a:r>
            <a:r>
              <a:rPr lang="en-US" sz="1500" b="1">
                <a:ea typeface="+mn-lt"/>
                <a:cs typeface="+mn-lt"/>
              </a:rPr>
              <a:t>Ceph RGW</a:t>
            </a:r>
            <a:r>
              <a:rPr lang="en-US" sz="1500">
                <a:ea typeface="+mn-lt"/>
                <a:cs typeface="+mn-lt"/>
              </a:rPr>
              <a:t>, and </a:t>
            </a:r>
            <a:r>
              <a:rPr lang="en-US" sz="1500" b="1">
                <a:ea typeface="+mn-lt"/>
                <a:cs typeface="+mn-lt"/>
              </a:rPr>
              <a:t>SeaweedFS</a:t>
            </a:r>
            <a:r>
              <a:rPr lang="en-US" sz="1500">
                <a:ea typeface="+mn-lt"/>
                <a:cs typeface="+mn-lt"/>
              </a:rPr>
              <a:t> provide S3-compatible APIs, allowing developers to build and test applications in local or private environments with similar access patterns. While scalability and durability depend on the underlying infrastructure (e.g., disk redundancy or replication), self-hosted object storage offers greater control and is ideal for on-premise, hybrid, or air-gapped setups.</a:t>
            </a:r>
            <a:endParaRPr lang="en-US" sz="1500"/>
          </a:p>
          <a:p>
            <a:pPr>
              <a:lnSpc>
                <a:spcPct val="110000"/>
              </a:lnSpc>
            </a:pPr>
            <a:endParaRPr lang="en-US" sz="1500"/>
          </a:p>
        </p:txBody>
      </p:sp>
    </p:spTree>
    <p:extLst>
      <p:ext uri="{BB962C8B-B14F-4D97-AF65-F5344CB8AC3E}">
        <p14:creationId xmlns:p14="http://schemas.microsoft.com/office/powerpoint/2010/main" val="4247106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182511-B559-866C-31EB-356EBF50ABBE}"/>
              </a:ext>
            </a:extLst>
          </p:cNvPr>
          <p:cNvSpPr>
            <a:spLocks noGrp="1"/>
          </p:cNvSpPr>
          <p:nvPr>
            <p:ph type="title"/>
          </p:nvPr>
        </p:nvSpPr>
        <p:spPr>
          <a:xfrm>
            <a:off x="612648" y="600074"/>
            <a:ext cx="6035040" cy="1529932"/>
          </a:xfrm>
        </p:spPr>
        <p:txBody>
          <a:bodyPr anchor="b">
            <a:normAutofit/>
          </a:bodyPr>
          <a:lstStyle/>
          <a:p>
            <a:r>
              <a:rPr lang="en-US"/>
              <a:t>Block Storage</a:t>
            </a:r>
          </a:p>
        </p:txBody>
      </p:sp>
      <p:sp>
        <p:nvSpPr>
          <p:cNvPr id="3" name="Content Placeholder 2">
            <a:extLst>
              <a:ext uri="{FF2B5EF4-FFF2-40B4-BE49-F238E27FC236}">
                <a16:creationId xmlns:a16="http://schemas.microsoft.com/office/drawing/2014/main" id="{397826A4-96D3-7A15-6116-18D387F1E488}"/>
              </a:ext>
            </a:extLst>
          </p:cNvPr>
          <p:cNvSpPr>
            <a:spLocks noGrp="1"/>
          </p:cNvSpPr>
          <p:nvPr>
            <p:ph idx="1"/>
          </p:nvPr>
        </p:nvSpPr>
        <p:spPr>
          <a:xfrm>
            <a:off x="612647" y="2212848"/>
            <a:ext cx="6035041" cy="4096512"/>
          </a:xfrm>
        </p:spPr>
        <p:txBody>
          <a:bodyPr vert="horz" lIns="91440" tIns="45720" rIns="91440" bIns="45720" rtlCol="0">
            <a:normAutofit/>
          </a:bodyPr>
          <a:lstStyle/>
          <a:p>
            <a:r>
              <a:rPr lang="en-US" sz="1800">
                <a:ea typeface="+mn-lt"/>
                <a:cs typeface="+mn-lt"/>
              </a:rPr>
              <a:t>Raw volumes attached to instances</a:t>
            </a:r>
            <a:endParaRPr lang="en-US" sz="1800"/>
          </a:p>
          <a:p>
            <a:r>
              <a:rPr lang="en-US" sz="1800">
                <a:ea typeface="+mn-lt"/>
                <a:cs typeface="+mn-lt"/>
              </a:rPr>
              <a:t>Tools: EBS, Azure Disks</a:t>
            </a:r>
            <a:endParaRPr lang="en-US" sz="1800"/>
          </a:p>
          <a:p>
            <a:r>
              <a:rPr lang="en-US" sz="1800">
                <a:ea typeface="+mn-lt"/>
                <a:cs typeface="+mn-lt"/>
              </a:rPr>
              <a:t>Use Cases: DBs, OS volumes</a:t>
            </a:r>
          </a:p>
          <a:p>
            <a:r>
              <a:rPr lang="en-US" sz="1800">
                <a:ea typeface="+mn-lt"/>
                <a:cs typeface="+mn-lt"/>
              </a:rPr>
              <a:t>Block storage provides raw storage volumes that function like virtual hard drives. These volumes are divided into fixed-size blocks and can be attached to a single server instance—whether on the cloud or on-premise. They offer low-latency, high-performance I/O, making them ideal for operating systems, databases, and transactional workloads.</a:t>
            </a:r>
            <a:endParaRPr lang="en-US" sz="1800"/>
          </a:p>
        </p:txBody>
      </p:sp>
      <p:pic>
        <p:nvPicPr>
          <p:cNvPr id="5" name="Picture 4" descr="Illuminated server room panel">
            <a:extLst>
              <a:ext uri="{FF2B5EF4-FFF2-40B4-BE49-F238E27FC236}">
                <a16:creationId xmlns:a16="http://schemas.microsoft.com/office/drawing/2014/main" id="{A32A3592-4C3B-6499-58DC-177538DAEDB9}"/>
              </a:ext>
            </a:extLst>
          </p:cNvPr>
          <p:cNvPicPr>
            <a:picLocks noChangeAspect="1"/>
          </p:cNvPicPr>
          <p:nvPr/>
        </p:nvPicPr>
        <p:blipFill>
          <a:blip r:embed="rId2"/>
          <a:srcRect l="17317" r="35582" b="-3"/>
          <a:stretch>
            <a:fillRect/>
          </a:stretch>
        </p:blipFill>
        <p:spPr>
          <a:xfrm>
            <a:off x="7345680" y="10"/>
            <a:ext cx="4846320" cy="6857990"/>
          </a:xfrm>
          <a:prstGeom prst="rect">
            <a:avLst/>
          </a:prstGeom>
        </p:spPr>
      </p:pic>
    </p:spTree>
    <p:extLst>
      <p:ext uri="{BB962C8B-B14F-4D97-AF65-F5344CB8AC3E}">
        <p14:creationId xmlns:p14="http://schemas.microsoft.com/office/powerpoint/2010/main" val="3522054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BAB7-4B68-1FE0-E677-BF53984184E9}"/>
              </a:ext>
            </a:extLst>
          </p:cNvPr>
          <p:cNvSpPr>
            <a:spLocks noGrp="1"/>
          </p:cNvSpPr>
          <p:nvPr>
            <p:ph type="title"/>
          </p:nvPr>
        </p:nvSpPr>
        <p:spPr/>
        <p:txBody>
          <a:bodyPr/>
          <a:lstStyle/>
          <a:p>
            <a:r>
              <a:rPr lang="en-US"/>
              <a:t>Cont. Block storage</a:t>
            </a:r>
          </a:p>
        </p:txBody>
      </p:sp>
      <p:sp>
        <p:nvSpPr>
          <p:cNvPr id="3" name="Content Placeholder 2">
            <a:extLst>
              <a:ext uri="{FF2B5EF4-FFF2-40B4-BE49-F238E27FC236}">
                <a16:creationId xmlns:a16="http://schemas.microsoft.com/office/drawing/2014/main" id="{C43B17C6-D0BB-E8DF-93FE-82927C4EC8EF}"/>
              </a:ext>
            </a:extLst>
          </p:cNvPr>
          <p:cNvSpPr>
            <a:spLocks noGrp="1"/>
          </p:cNvSpPr>
          <p:nvPr>
            <p:ph idx="1"/>
          </p:nvPr>
        </p:nvSpPr>
        <p:spPr/>
        <p:txBody>
          <a:bodyPr vert="horz" lIns="91440" tIns="45720" rIns="91440" bIns="45720" rtlCol="0" anchor="t">
            <a:normAutofit/>
          </a:bodyPr>
          <a:lstStyle/>
          <a:p>
            <a:r>
              <a:rPr lang="en-US">
                <a:ea typeface="+mn-lt"/>
                <a:cs typeface="+mn-lt"/>
              </a:rPr>
              <a:t>In </a:t>
            </a:r>
            <a:r>
              <a:rPr lang="en-US" b="1">
                <a:ea typeface="+mn-lt"/>
                <a:cs typeface="+mn-lt"/>
              </a:rPr>
              <a:t>cloud environments</a:t>
            </a:r>
            <a:r>
              <a:rPr lang="en-US">
                <a:ea typeface="+mn-lt"/>
                <a:cs typeface="+mn-lt"/>
              </a:rPr>
              <a:t>, services like </a:t>
            </a:r>
            <a:r>
              <a:rPr lang="en-US" b="1">
                <a:ea typeface="+mn-lt"/>
                <a:cs typeface="+mn-lt"/>
              </a:rPr>
              <a:t>Amazon EBS</a:t>
            </a:r>
            <a:r>
              <a:rPr lang="en-US">
                <a:ea typeface="+mn-lt"/>
                <a:cs typeface="+mn-lt"/>
              </a:rPr>
              <a:t>, </a:t>
            </a:r>
            <a:r>
              <a:rPr lang="en-US" b="1">
                <a:ea typeface="+mn-lt"/>
                <a:cs typeface="+mn-lt"/>
              </a:rPr>
              <a:t>Azure Disks</a:t>
            </a:r>
            <a:r>
              <a:rPr lang="en-US">
                <a:ea typeface="+mn-lt"/>
                <a:cs typeface="+mn-lt"/>
              </a:rPr>
              <a:t>, and </a:t>
            </a:r>
            <a:r>
              <a:rPr lang="en-US" b="1">
                <a:ea typeface="+mn-lt"/>
                <a:cs typeface="+mn-lt"/>
              </a:rPr>
              <a:t>Google Persistent Disk</a:t>
            </a:r>
            <a:r>
              <a:rPr lang="en-US">
                <a:ea typeface="+mn-lt"/>
                <a:cs typeface="+mn-lt"/>
              </a:rPr>
              <a:t> deliver managed block storage that can be dynamically attached to virtual machines. For example, Amazon EBS provides direct access from a single EC2 instance to a dedicated storage volume, with support for snapshots, encryption, and performance tiers.</a:t>
            </a:r>
            <a:endParaRPr lang="en-US"/>
          </a:p>
          <a:p>
            <a:r>
              <a:rPr lang="en-US">
                <a:ea typeface="+mn-lt"/>
                <a:cs typeface="+mn-lt"/>
              </a:rPr>
              <a:t>In </a:t>
            </a:r>
            <a:r>
              <a:rPr lang="en-US" b="1">
                <a:ea typeface="+mn-lt"/>
                <a:cs typeface="+mn-lt"/>
              </a:rPr>
              <a:t>self-hosted environments</a:t>
            </a:r>
            <a:r>
              <a:rPr lang="en-US">
                <a:ea typeface="+mn-lt"/>
                <a:cs typeface="+mn-lt"/>
              </a:rPr>
              <a:t>, block storage is typically implemented using virtual disk files (e.g., </a:t>
            </a:r>
            <a:r>
              <a:rPr lang="en-US" b="1">
                <a:ea typeface="+mn-lt"/>
                <a:cs typeface="+mn-lt"/>
              </a:rPr>
              <a:t>.</a:t>
            </a:r>
            <a:r>
              <a:rPr lang="en-US" b="1" err="1">
                <a:ea typeface="+mn-lt"/>
                <a:cs typeface="+mn-lt"/>
              </a:rPr>
              <a:t>vdi</a:t>
            </a:r>
            <a:r>
              <a:rPr lang="en-US">
                <a:ea typeface="+mn-lt"/>
                <a:cs typeface="+mn-lt"/>
              </a:rPr>
              <a:t>, </a:t>
            </a:r>
            <a:r>
              <a:rPr lang="en-US" b="1">
                <a:ea typeface="+mn-lt"/>
                <a:cs typeface="+mn-lt"/>
              </a:rPr>
              <a:t>.</a:t>
            </a:r>
            <a:r>
              <a:rPr lang="en-US" b="1" err="1">
                <a:ea typeface="+mn-lt"/>
                <a:cs typeface="+mn-lt"/>
              </a:rPr>
              <a:t>vmdk</a:t>
            </a:r>
            <a:r>
              <a:rPr lang="en-US">
                <a:ea typeface="+mn-lt"/>
                <a:cs typeface="+mn-lt"/>
              </a:rPr>
              <a:t>, or </a:t>
            </a:r>
            <a:r>
              <a:rPr lang="en-US" b="1">
                <a:ea typeface="+mn-lt"/>
                <a:cs typeface="+mn-lt"/>
              </a:rPr>
              <a:t>.qcow2</a:t>
            </a:r>
            <a:r>
              <a:rPr lang="en-US">
                <a:ea typeface="+mn-lt"/>
                <a:cs typeface="+mn-lt"/>
              </a:rPr>
              <a:t>) attached to VMs via </a:t>
            </a:r>
            <a:r>
              <a:rPr lang="en-US" b="1">
                <a:ea typeface="+mn-lt"/>
                <a:cs typeface="+mn-lt"/>
              </a:rPr>
              <a:t>VirtualBox</a:t>
            </a:r>
            <a:r>
              <a:rPr lang="en-US">
                <a:ea typeface="+mn-lt"/>
                <a:cs typeface="+mn-lt"/>
              </a:rPr>
              <a:t>, </a:t>
            </a:r>
            <a:r>
              <a:rPr lang="en-US" b="1">
                <a:ea typeface="+mn-lt"/>
                <a:cs typeface="+mn-lt"/>
              </a:rPr>
              <a:t>VMware</a:t>
            </a:r>
            <a:r>
              <a:rPr lang="en-US">
                <a:ea typeface="+mn-lt"/>
                <a:cs typeface="+mn-lt"/>
              </a:rPr>
              <a:t>, or </a:t>
            </a:r>
            <a:r>
              <a:rPr lang="en-US" b="1">
                <a:ea typeface="+mn-lt"/>
                <a:cs typeface="+mn-lt"/>
              </a:rPr>
              <a:t>KVM</a:t>
            </a:r>
            <a:r>
              <a:rPr lang="en-US">
                <a:ea typeface="+mn-lt"/>
                <a:cs typeface="+mn-lt"/>
              </a:rPr>
              <a:t>. You can also attach raw disks to physical or virtual servers and format them using traditional file systems (e.g., ext4, </a:t>
            </a:r>
            <a:r>
              <a:rPr lang="en-US" err="1">
                <a:ea typeface="+mn-lt"/>
                <a:cs typeface="+mn-lt"/>
              </a:rPr>
              <a:t>xfs</a:t>
            </a:r>
            <a:r>
              <a:rPr lang="en-US">
                <a:ea typeface="+mn-lt"/>
                <a:cs typeface="+mn-lt"/>
              </a:rPr>
              <a:t>). LVM, ZFS, or software RAID can be used to manage block-level redundancy and snapshots. This approach gives you full control over provisioning, performance tuning, and access policies.</a:t>
            </a:r>
            <a:endParaRPr lang="en-US"/>
          </a:p>
          <a:p>
            <a:endParaRPr lang="en-US"/>
          </a:p>
        </p:txBody>
      </p:sp>
    </p:spTree>
    <p:extLst>
      <p:ext uri="{BB962C8B-B14F-4D97-AF65-F5344CB8AC3E}">
        <p14:creationId xmlns:p14="http://schemas.microsoft.com/office/powerpoint/2010/main" val="2161692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88EF1A-977C-896D-E6CF-E8BCC040F8B4}"/>
              </a:ext>
            </a:extLst>
          </p:cNvPr>
          <p:cNvSpPr>
            <a:spLocks noGrp="1"/>
          </p:cNvSpPr>
          <p:nvPr>
            <p:ph type="title"/>
          </p:nvPr>
        </p:nvSpPr>
        <p:spPr>
          <a:xfrm>
            <a:off x="612648" y="603504"/>
            <a:ext cx="5862396" cy="1527048"/>
          </a:xfrm>
        </p:spPr>
        <p:txBody>
          <a:bodyPr anchor="b">
            <a:normAutofit/>
          </a:bodyPr>
          <a:lstStyle/>
          <a:p>
            <a:r>
              <a:rPr lang="en-US"/>
              <a:t>File Storage</a:t>
            </a:r>
          </a:p>
        </p:txBody>
      </p:sp>
      <p:sp>
        <p:nvSpPr>
          <p:cNvPr id="3" name="Content Placeholder 2">
            <a:extLst>
              <a:ext uri="{FF2B5EF4-FFF2-40B4-BE49-F238E27FC236}">
                <a16:creationId xmlns:a16="http://schemas.microsoft.com/office/drawing/2014/main" id="{D291DA7D-9B99-B98D-4156-EAF03CF99E28}"/>
              </a:ext>
            </a:extLst>
          </p:cNvPr>
          <p:cNvSpPr>
            <a:spLocks noGrp="1"/>
          </p:cNvSpPr>
          <p:nvPr>
            <p:ph idx="1"/>
          </p:nvPr>
        </p:nvSpPr>
        <p:spPr>
          <a:xfrm>
            <a:off x="612648" y="2212848"/>
            <a:ext cx="5862396" cy="4096512"/>
          </a:xfrm>
        </p:spPr>
        <p:txBody>
          <a:bodyPr vert="horz" lIns="91440" tIns="45720" rIns="91440" bIns="45720" rtlCol="0">
            <a:normAutofit/>
          </a:bodyPr>
          <a:lstStyle/>
          <a:p>
            <a:pPr>
              <a:lnSpc>
                <a:spcPct val="110000"/>
              </a:lnSpc>
            </a:pPr>
            <a:r>
              <a:rPr lang="en-US" sz="1100" b="1">
                <a:ea typeface="+mn-lt"/>
                <a:cs typeface="+mn-lt"/>
              </a:rPr>
              <a:t>Tools:</a:t>
            </a:r>
            <a:r>
              <a:rPr lang="en-US" sz="1100">
                <a:ea typeface="+mn-lt"/>
                <a:cs typeface="+mn-lt"/>
              </a:rPr>
              <a:t> Amazon EFS, Azure Files, Self-hosted NFS/SMB on private infrastructure</a:t>
            </a:r>
            <a:br>
              <a:rPr lang="en-US" sz="1100">
                <a:ea typeface="+mn-lt"/>
                <a:cs typeface="+mn-lt"/>
              </a:rPr>
            </a:br>
            <a:r>
              <a:rPr lang="en-US" sz="1100">
                <a:ea typeface="+mn-lt"/>
                <a:cs typeface="+mn-lt"/>
              </a:rPr>
              <a:t> </a:t>
            </a:r>
            <a:r>
              <a:rPr lang="en-US" sz="1100" b="1">
                <a:ea typeface="+mn-lt"/>
                <a:cs typeface="+mn-lt"/>
              </a:rPr>
              <a:t>Use Cases:</a:t>
            </a:r>
            <a:r>
              <a:rPr lang="en-US" sz="1100">
                <a:ea typeface="+mn-lt"/>
                <a:cs typeface="+mn-lt"/>
              </a:rPr>
              <a:t> Shared access, file servers, legacy applications, hybrid cloud environments</a:t>
            </a:r>
            <a:endParaRPr lang="en-US" sz="1100"/>
          </a:p>
          <a:p>
            <a:pPr>
              <a:lnSpc>
                <a:spcPct val="110000"/>
              </a:lnSpc>
            </a:pPr>
            <a:r>
              <a:rPr lang="en-US" sz="1100" b="1">
                <a:ea typeface="+mn-lt"/>
                <a:cs typeface="+mn-lt"/>
              </a:rPr>
              <a:t>File Storage:</a:t>
            </a:r>
            <a:r>
              <a:rPr lang="en-US" sz="1100">
                <a:ea typeface="+mn-lt"/>
                <a:cs typeface="+mn-lt"/>
              </a:rPr>
              <a:t> Provides a shared hierarchical file system accessible concurrently by multiple machines, typically via NFS or SMB protocols. This enables seamless file sharing across servers or virtual machines.</a:t>
            </a:r>
            <a:endParaRPr lang="en-US" sz="1100"/>
          </a:p>
          <a:p>
            <a:pPr>
              <a:lnSpc>
                <a:spcPct val="110000"/>
              </a:lnSpc>
            </a:pPr>
            <a:r>
              <a:rPr lang="en-US" sz="1100" b="1">
                <a:ea typeface="+mn-lt"/>
                <a:cs typeface="+mn-lt"/>
              </a:rPr>
              <a:t>Public Cloud Examples:</a:t>
            </a:r>
            <a:r>
              <a:rPr lang="en-US" sz="1100">
                <a:ea typeface="+mn-lt"/>
                <a:cs typeface="+mn-lt"/>
              </a:rPr>
              <a:t> Amazon EFS, Azure Files, Google Filestore — managed services offering scalable, fully managed shared file storage with traditional file sharing permissions models. For instance, AWS EFS uses NFSv4 to enable shared access to data with familiar file system semantics.</a:t>
            </a:r>
            <a:endParaRPr lang="en-US" sz="1100"/>
          </a:p>
          <a:p>
            <a:pPr>
              <a:lnSpc>
                <a:spcPct val="110000"/>
              </a:lnSpc>
            </a:pPr>
            <a:r>
              <a:rPr lang="en-US" sz="1100" b="1">
                <a:ea typeface="+mn-lt"/>
                <a:cs typeface="+mn-lt"/>
              </a:rPr>
              <a:t>Self-Hosted Cloud Option:</a:t>
            </a:r>
            <a:r>
              <a:rPr lang="en-US" sz="1100">
                <a:ea typeface="+mn-lt"/>
                <a:cs typeface="+mn-lt"/>
              </a:rPr>
              <a:t> Using your own infrastructure, you can deploy and manage NFS or SMB-based file servers that deliver similar shared hierarchical file system capabilities. This approach allows full control over storage hardware, data locality, access policies, and integration with private cloud or on-premises virtualized environments. Ideal for organizations requiring data sovereignty, customized performance tuning, or hybrid cloud flexibility.</a:t>
            </a:r>
            <a:endParaRPr lang="en-US" sz="1100"/>
          </a:p>
          <a:p>
            <a:pPr>
              <a:lnSpc>
                <a:spcPct val="110000"/>
              </a:lnSpc>
            </a:pPr>
            <a:endParaRPr lang="en-US" sz="1100"/>
          </a:p>
        </p:txBody>
      </p:sp>
      <p:pic>
        <p:nvPicPr>
          <p:cNvPr id="5" name="Picture 4" descr="Close-up of a server network panel with lights and cables">
            <a:extLst>
              <a:ext uri="{FF2B5EF4-FFF2-40B4-BE49-F238E27FC236}">
                <a16:creationId xmlns:a16="http://schemas.microsoft.com/office/drawing/2014/main" id="{6FAC5545-C7B2-D6C0-ED84-DFD87A5EF2C3}"/>
              </a:ext>
            </a:extLst>
          </p:cNvPr>
          <p:cNvPicPr>
            <a:picLocks noChangeAspect="1"/>
          </p:cNvPicPr>
          <p:nvPr/>
        </p:nvPicPr>
        <p:blipFill>
          <a:blip r:embed="rId2"/>
          <a:srcRect r="24937" b="-3"/>
          <a:stretch>
            <a:fillRect/>
          </a:stretch>
        </p:blipFill>
        <p:spPr>
          <a:xfrm>
            <a:off x="7091395" y="1361609"/>
            <a:ext cx="4681506" cy="4163168"/>
          </a:xfrm>
          <a:prstGeom prst="rect">
            <a:avLst/>
          </a:prstGeom>
        </p:spPr>
      </p:pic>
    </p:spTree>
    <p:extLst>
      <p:ext uri="{BB962C8B-B14F-4D97-AF65-F5344CB8AC3E}">
        <p14:creationId xmlns:p14="http://schemas.microsoft.com/office/powerpoint/2010/main" val="2071881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D68520-D67E-4ECF-9B32-D226FCE569AA}"/>
              </a:ext>
            </a:extLst>
          </p:cNvPr>
          <p:cNvSpPr>
            <a:spLocks noGrp="1"/>
          </p:cNvSpPr>
          <p:nvPr>
            <p:ph type="title"/>
          </p:nvPr>
        </p:nvSpPr>
        <p:spPr>
          <a:xfrm>
            <a:off x="1731821" y="501345"/>
            <a:ext cx="8728364" cy="689279"/>
          </a:xfrm>
        </p:spPr>
        <p:txBody>
          <a:bodyPr vert="horz" lIns="91440" tIns="45720" rIns="91440" bIns="45720" rtlCol="0" anchor="b">
            <a:normAutofit/>
          </a:bodyPr>
          <a:lstStyle/>
          <a:p>
            <a:pPr algn="ctr"/>
            <a:r>
              <a:rPr lang="en-US"/>
              <a:t>Storage Types: Quick Comparison</a:t>
            </a:r>
          </a:p>
          <a:p>
            <a:pPr algn="ctr"/>
            <a:endParaRPr lang="en-US"/>
          </a:p>
        </p:txBody>
      </p:sp>
      <p:graphicFrame>
        <p:nvGraphicFramePr>
          <p:cNvPr id="7" name="Content Placeholder 6">
            <a:extLst>
              <a:ext uri="{FF2B5EF4-FFF2-40B4-BE49-F238E27FC236}">
                <a16:creationId xmlns:a16="http://schemas.microsoft.com/office/drawing/2014/main" id="{C4DF913A-FBBE-5F8E-8115-D8124B6B2D7E}"/>
              </a:ext>
            </a:extLst>
          </p:cNvPr>
          <p:cNvGraphicFramePr>
            <a:graphicFrameLocks noGrp="1"/>
          </p:cNvGraphicFramePr>
          <p:nvPr>
            <p:ph idx="1"/>
            <p:extLst>
              <p:ext uri="{D42A27DB-BD31-4B8C-83A1-F6EECF244321}">
                <p14:modId xmlns:p14="http://schemas.microsoft.com/office/powerpoint/2010/main" val="2568699839"/>
              </p:ext>
            </p:extLst>
          </p:nvPr>
        </p:nvGraphicFramePr>
        <p:xfrm>
          <a:off x="1732978" y="1386115"/>
          <a:ext cx="9214276" cy="3945810"/>
        </p:xfrm>
        <a:graphic>
          <a:graphicData uri="http://schemas.openxmlformats.org/drawingml/2006/table">
            <a:tbl>
              <a:tblPr bandRow="1">
                <a:tableStyleId>{9D7B26C5-4107-4FEC-AEDC-1716B250A1EF}</a:tableStyleId>
              </a:tblPr>
              <a:tblGrid>
                <a:gridCol w="2286352">
                  <a:extLst>
                    <a:ext uri="{9D8B030D-6E8A-4147-A177-3AD203B41FA5}">
                      <a16:colId xmlns:a16="http://schemas.microsoft.com/office/drawing/2014/main" val="3269922109"/>
                    </a:ext>
                  </a:extLst>
                </a:gridCol>
                <a:gridCol w="2647899">
                  <a:extLst>
                    <a:ext uri="{9D8B030D-6E8A-4147-A177-3AD203B41FA5}">
                      <a16:colId xmlns:a16="http://schemas.microsoft.com/office/drawing/2014/main" val="2089694165"/>
                    </a:ext>
                  </a:extLst>
                </a:gridCol>
                <a:gridCol w="2148621">
                  <a:extLst>
                    <a:ext uri="{9D8B030D-6E8A-4147-A177-3AD203B41FA5}">
                      <a16:colId xmlns:a16="http://schemas.microsoft.com/office/drawing/2014/main" val="345741288"/>
                    </a:ext>
                  </a:extLst>
                </a:gridCol>
                <a:gridCol w="2131404">
                  <a:extLst>
                    <a:ext uri="{9D8B030D-6E8A-4147-A177-3AD203B41FA5}">
                      <a16:colId xmlns:a16="http://schemas.microsoft.com/office/drawing/2014/main" val="3703071281"/>
                    </a:ext>
                  </a:extLst>
                </a:gridCol>
              </a:tblGrid>
              <a:tr h="571330">
                <a:tc>
                  <a:txBody>
                    <a:bodyPr/>
                    <a:lstStyle/>
                    <a:p>
                      <a:r>
                        <a:rPr lang="en-US" sz="2200"/>
                        <a:t>Storage Type</a:t>
                      </a:r>
                    </a:p>
                  </a:txBody>
                  <a:tcPr marL="110343" marR="110343" marT="55172" marB="55172" anchor="ctr"/>
                </a:tc>
                <a:tc>
                  <a:txBody>
                    <a:bodyPr/>
                    <a:lstStyle/>
                    <a:p>
                      <a:r>
                        <a:rPr lang="en-US" sz="2200"/>
                        <a:t>Description</a:t>
                      </a:r>
                    </a:p>
                  </a:txBody>
                  <a:tcPr marL="110343" marR="110343" marT="55172" marB="55172" anchor="ctr"/>
                </a:tc>
                <a:tc>
                  <a:txBody>
                    <a:bodyPr/>
                    <a:lstStyle/>
                    <a:p>
                      <a:r>
                        <a:rPr lang="en-US" sz="2200"/>
                        <a:t>Use Case</a:t>
                      </a:r>
                    </a:p>
                  </a:txBody>
                  <a:tcPr marL="110343" marR="110343" marT="55172" marB="55172" anchor="ctr"/>
                </a:tc>
                <a:tc>
                  <a:txBody>
                    <a:bodyPr/>
                    <a:lstStyle/>
                    <a:p>
                      <a:r>
                        <a:rPr lang="en-US" sz="2200"/>
                        <a:t>Example</a:t>
                      </a:r>
                    </a:p>
                  </a:txBody>
                  <a:tcPr marL="110343" marR="110343" marT="55172" marB="55172" anchor="ctr"/>
                </a:tc>
                <a:extLst>
                  <a:ext uri="{0D108BD9-81ED-4DB2-BD59-A6C34878D82A}">
                    <a16:rowId xmlns:a16="http://schemas.microsoft.com/office/drawing/2014/main" val="1011917404"/>
                  </a:ext>
                </a:extLst>
              </a:tr>
              <a:tr h="961508">
                <a:tc>
                  <a:txBody>
                    <a:bodyPr/>
                    <a:lstStyle/>
                    <a:p>
                      <a:r>
                        <a:rPr lang="en-US" sz="2200" b="1"/>
                        <a:t>Block Storage</a:t>
                      </a:r>
                      <a:endParaRPr lang="en-US" sz="2200"/>
                    </a:p>
                  </a:txBody>
                  <a:tcPr marL="110343" marR="110343" marT="55172" marB="55172" anchor="ctr"/>
                </a:tc>
                <a:tc>
                  <a:txBody>
                    <a:bodyPr/>
                    <a:lstStyle/>
                    <a:p>
                      <a:r>
                        <a:rPr lang="en-US" sz="2200"/>
                        <a:t>Raw volumes attached to VMs</a:t>
                      </a:r>
                    </a:p>
                  </a:txBody>
                  <a:tcPr marL="110343" marR="110343" marT="55172" marB="55172" anchor="ctr"/>
                </a:tc>
                <a:tc>
                  <a:txBody>
                    <a:bodyPr/>
                    <a:lstStyle/>
                    <a:p>
                      <a:r>
                        <a:rPr lang="en-US" sz="2200"/>
                        <a:t>DBs, OS disks</a:t>
                      </a:r>
                    </a:p>
                  </a:txBody>
                  <a:tcPr marL="110343" marR="110343" marT="55172" marB="55172" anchor="ctr"/>
                </a:tc>
                <a:tc>
                  <a:txBody>
                    <a:bodyPr/>
                    <a:lstStyle/>
                    <a:p>
                      <a:r>
                        <a:rPr lang="en-US" sz="2200"/>
                        <a:t>V</a:t>
                      </a:r>
                      <a:r>
                        <a:rPr lang="en-US" sz="2200" b="0" i="0" u="none" strike="noStrike" noProof="0">
                          <a:latin typeface="Neue Haas Grotesk Text Pro"/>
                        </a:rPr>
                        <a:t>irtualBox virtual disk (</a:t>
                      </a:r>
                      <a:r>
                        <a:rPr lang="en-US" sz="2200" b="0" i="0" u="none" strike="noStrike" noProof="0">
                          <a:latin typeface="Consolas"/>
                        </a:rPr>
                        <a:t>.</a:t>
                      </a:r>
                      <a:r>
                        <a:rPr lang="en-US" sz="2200" b="0" i="0" u="none" strike="noStrike" noProof="0" err="1">
                          <a:latin typeface="Consolas"/>
                        </a:rPr>
                        <a:t>vdi</a:t>
                      </a:r>
                      <a:r>
                        <a:rPr lang="en-US" sz="2200" b="0" i="0" u="none" strike="noStrike" noProof="0">
                          <a:latin typeface="Neue Haas Grotesk Text Pro"/>
                        </a:rPr>
                        <a:t>, </a:t>
                      </a:r>
                      <a:r>
                        <a:rPr lang="en-US" sz="2200" b="0" i="0" u="none" strike="noStrike" noProof="0">
                          <a:latin typeface="Consolas"/>
                        </a:rPr>
                        <a:t>.</a:t>
                      </a:r>
                      <a:r>
                        <a:rPr lang="en-US" sz="2200" b="0" i="0" u="none" strike="noStrike" noProof="0" err="1">
                          <a:latin typeface="Consolas"/>
                        </a:rPr>
                        <a:t>vmdk</a:t>
                      </a:r>
                      <a:r>
                        <a:rPr lang="en-US" sz="2200" b="0" i="0" u="none" strike="noStrike" noProof="0">
                          <a:latin typeface="Neue Haas Grotesk Text Pro"/>
                        </a:rPr>
                        <a:t>).</a:t>
                      </a:r>
                      <a:endParaRPr lang="en-US"/>
                    </a:p>
                    <a:p>
                      <a:pPr lvl="0">
                        <a:buNone/>
                      </a:pPr>
                      <a:r>
                        <a:rPr lang="en-US" sz="2200"/>
                        <a:t>/dev/sdb1</a:t>
                      </a:r>
                    </a:p>
                  </a:txBody>
                  <a:tcPr marL="110343" marR="110343" marT="55172" marB="55172" anchor="ctr"/>
                </a:tc>
                <a:extLst>
                  <a:ext uri="{0D108BD9-81ED-4DB2-BD59-A6C34878D82A}">
                    <a16:rowId xmlns:a16="http://schemas.microsoft.com/office/drawing/2014/main" val="2438408595"/>
                  </a:ext>
                </a:extLst>
              </a:tr>
              <a:tr h="961508">
                <a:tc>
                  <a:txBody>
                    <a:bodyPr/>
                    <a:lstStyle/>
                    <a:p>
                      <a:r>
                        <a:rPr lang="en-US" sz="2200" b="1"/>
                        <a:t>File Storage</a:t>
                      </a:r>
                      <a:endParaRPr lang="en-US" sz="2200"/>
                    </a:p>
                  </a:txBody>
                  <a:tcPr marL="110343" marR="110343" marT="55172" marB="55172" anchor="ctr"/>
                </a:tc>
                <a:tc>
                  <a:txBody>
                    <a:bodyPr/>
                    <a:lstStyle/>
                    <a:p>
                      <a:r>
                        <a:rPr lang="en-US" sz="2200"/>
                        <a:t>Shared file system</a:t>
                      </a:r>
                    </a:p>
                  </a:txBody>
                  <a:tcPr marL="110343" marR="110343" marT="55172" marB="55172" anchor="ctr"/>
                </a:tc>
                <a:tc>
                  <a:txBody>
                    <a:bodyPr/>
                    <a:lstStyle/>
                    <a:p>
                      <a:r>
                        <a:rPr lang="en-US" sz="2200"/>
                        <a:t>Shared folders, NFS</a:t>
                      </a:r>
                    </a:p>
                  </a:txBody>
                  <a:tcPr marL="110343" marR="110343" marT="55172" marB="55172" anchor="ctr"/>
                </a:tc>
                <a:tc>
                  <a:txBody>
                    <a:bodyPr/>
                    <a:lstStyle/>
                    <a:p>
                      <a:r>
                        <a:rPr lang="en-US" sz="2200"/>
                        <a:t>/</a:t>
                      </a:r>
                      <a:r>
                        <a:rPr lang="en-US" sz="2200" err="1"/>
                        <a:t>mnt</a:t>
                      </a:r>
                      <a:r>
                        <a:rPr lang="en-US" sz="2200"/>
                        <a:t>/</a:t>
                      </a:r>
                      <a:r>
                        <a:rPr lang="en-US" sz="2200" err="1"/>
                        <a:t>nfs</a:t>
                      </a:r>
                    </a:p>
                  </a:txBody>
                  <a:tcPr marL="110343" marR="110343" marT="55172" marB="55172" anchor="ctr"/>
                </a:tc>
                <a:extLst>
                  <a:ext uri="{0D108BD9-81ED-4DB2-BD59-A6C34878D82A}">
                    <a16:rowId xmlns:a16="http://schemas.microsoft.com/office/drawing/2014/main" val="3155048167"/>
                  </a:ext>
                </a:extLst>
              </a:tr>
              <a:tr h="961508">
                <a:tc>
                  <a:txBody>
                    <a:bodyPr/>
                    <a:lstStyle/>
                    <a:p>
                      <a:r>
                        <a:rPr lang="en-US" sz="2200" b="1"/>
                        <a:t>Object Storage</a:t>
                      </a:r>
                      <a:endParaRPr lang="en-US" sz="2200"/>
                    </a:p>
                  </a:txBody>
                  <a:tcPr marL="110343" marR="110343" marT="55172" marB="55172" anchor="ctr"/>
                </a:tc>
                <a:tc>
                  <a:txBody>
                    <a:bodyPr/>
                    <a:lstStyle/>
                    <a:p>
                      <a:r>
                        <a:rPr lang="en-US" sz="2200"/>
                        <a:t>HTTP-accessed blobs</a:t>
                      </a:r>
                    </a:p>
                  </a:txBody>
                  <a:tcPr marL="110343" marR="110343" marT="55172" marB="55172" anchor="ctr"/>
                </a:tc>
                <a:tc>
                  <a:txBody>
                    <a:bodyPr/>
                    <a:lstStyle/>
                    <a:p>
                      <a:r>
                        <a:rPr lang="en-US" sz="2200"/>
                        <a:t>Media, backups</a:t>
                      </a:r>
                    </a:p>
                  </a:txBody>
                  <a:tcPr marL="110343" marR="110343" marT="55172" marB="55172" anchor="ctr"/>
                </a:tc>
                <a:tc>
                  <a:txBody>
                    <a:bodyPr/>
                    <a:lstStyle/>
                    <a:p>
                      <a:r>
                        <a:rPr lang="en-US" sz="2200" err="1"/>
                        <a:t>MinIO</a:t>
                      </a:r>
                      <a:r>
                        <a:rPr lang="en-US" sz="2200"/>
                        <a:t>, AWS S3</a:t>
                      </a:r>
                    </a:p>
                  </a:txBody>
                  <a:tcPr marL="110343" marR="110343" marT="55172" marB="55172" anchor="ctr"/>
                </a:tc>
                <a:extLst>
                  <a:ext uri="{0D108BD9-81ED-4DB2-BD59-A6C34878D82A}">
                    <a16:rowId xmlns:a16="http://schemas.microsoft.com/office/drawing/2014/main" val="172084313"/>
                  </a:ext>
                </a:extLst>
              </a:tr>
            </a:tbl>
          </a:graphicData>
        </a:graphic>
      </p:graphicFrame>
    </p:spTree>
    <p:extLst>
      <p:ext uri="{BB962C8B-B14F-4D97-AF65-F5344CB8AC3E}">
        <p14:creationId xmlns:p14="http://schemas.microsoft.com/office/powerpoint/2010/main" val="4015213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0315-C492-1EC3-438C-02DE11DC8F0D}"/>
              </a:ext>
            </a:extLst>
          </p:cNvPr>
          <p:cNvSpPr>
            <a:spLocks noGrp="1"/>
          </p:cNvSpPr>
          <p:nvPr>
            <p:ph type="title"/>
          </p:nvPr>
        </p:nvSpPr>
        <p:spPr/>
        <p:txBody>
          <a:bodyPr/>
          <a:lstStyle/>
          <a:p>
            <a:r>
              <a:rPr lang="en-US"/>
              <a:t>Data Lifecycle and Cost optimization</a:t>
            </a:r>
          </a:p>
        </p:txBody>
      </p:sp>
      <p:sp>
        <p:nvSpPr>
          <p:cNvPr id="3" name="Content Placeholder 2">
            <a:extLst>
              <a:ext uri="{FF2B5EF4-FFF2-40B4-BE49-F238E27FC236}">
                <a16:creationId xmlns:a16="http://schemas.microsoft.com/office/drawing/2014/main" id="{06537DE2-2495-8479-A7D8-0D5EB67CCFE1}"/>
              </a:ext>
            </a:extLst>
          </p:cNvPr>
          <p:cNvSpPr>
            <a:spLocks noGrp="1"/>
          </p:cNvSpPr>
          <p:nvPr>
            <p:ph idx="1"/>
          </p:nvPr>
        </p:nvSpPr>
        <p:spPr/>
        <p:txBody>
          <a:bodyPr vert="horz" lIns="91440" tIns="45720" rIns="91440" bIns="45720" rtlCol="0" anchor="t">
            <a:normAutofit/>
          </a:bodyPr>
          <a:lstStyle/>
          <a:p>
            <a:r>
              <a:rPr lang="en-US" b="1">
                <a:ea typeface="+mn-lt"/>
                <a:cs typeface="+mn-lt"/>
              </a:rPr>
              <a:t>AWS Cloud Storage Classes:</a:t>
            </a:r>
            <a:endParaRPr lang="en-US"/>
          </a:p>
          <a:p>
            <a:pPr lvl="2">
              <a:buFont typeface="Wingdings" panose="020B0604020202020204" pitchFamily="34" charset="0"/>
              <a:buChar char="§"/>
            </a:pPr>
            <a:r>
              <a:rPr lang="en-US" b="1">
                <a:ea typeface="+mn-lt"/>
                <a:cs typeface="+mn-lt"/>
              </a:rPr>
              <a:t>Standard:</a:t>
            </a:r>
            <a:r>
              <a:rPr lang="en-US">
                <a:ea typeface="+mn-lt"/>
                <a:cs typeface="+mn-lt"/>
              </a:rPr>
              <a:t> High availability and performance for frequently accessed data</a:t>
            </a:r>
            <a:endParaRPr lang="en-US"/>
          </a:p>
          <a:p>
            <a:pPr lvl="2">
              <a:buFont typeface="Wingdings" panose="020B0604020202020204" pitchFamily="34" charset="0"/>
              <a:buChar char="§"/>
            </a:pPr>
            <a:r>
              <a:rPr lang="en-US" b="1">
                <a:ea typeface="+mn-lt"/>
                <a:cs typeface="+mn-lt"/>
              </a:rPr>
              <a:t>Standard-IA (Infrequent Access):</a:t>
            </a:r>
            <a:r>
              <a:rPr lang="en-US">
                <a:ea typeface="+mn-lt"/>
                <a:cs typeface="+mn-lt"/>
              </a:rPr>
              <a:t> Lower cost for less-frequently accessed data</a:t>
            </a:r>
            <a:endParaRPr lang="en-US"/>
          </a:p>
          <a:p>
            <a:pPr lvl="2">
              <a:buFont typeface="Wingdings" panose="020B0604020202020204" pitchFamily="34" charset="0"/>
              <a:buChar char="§"/>
            </a:pPr>
            <a:r>
              <a:rPr lang="en-US" b="1">
                <a:ea typeface="+mn-lt"/>
                <a:cs typeface="+mn-lt"/>
              </a:rPr>
              <a:t>Glacier:</a:t>
            </a:r>
            <a:r>
              <a:rPr lang="en-US">
                <a:ea typeface="+mn-lt"/>
                <a:cs typeface="+mn-lt"/>
              </a:rPr>
              <a:t> Very low-cost archival storage for long-term retention</a:t>
            </a:r>
            <a:endParaRPr lang="en-US"/>
          </a:p>
          <a:p>
            <a:r>
              <a:rPr lang="en-US" b="1">
                <a:ea typeface="+mn-lt"/>
                <a:cs typeface="+mn-lt"/>
              </a:rPr>
              <a:t>AWS Lifecycle Rules:</a:t>
            </a:r>
            <a:br>
              <a:rPr lang="en-US" b="1">
                <a:ea typeface="+mn-lt"/>
                <a:cs typeface="+mn-lt"/>
              </a:rPr>
            </a:br>
            <a:r>
              <a:rPr lang="en-US" b="1">
                <a:ea typeface="+mn-lt"/>
                <a:cs typeface="+mn-lt"/>
              </a:rPr>
              <a:t> </a:t>
            </a:r>
            <a:r>
              <a:rPr lang="en-US">
                <a:ea typeface="+mn-lt"/>
                <a:cs typeface="+mn-lt"/>
              </a:rPr>
              <a:t>Automate moving data between these classes based on age or usage patterns. For example, move objects from Standard to Standard-IA after 30 days, then to Glacier after 90 days. Also automate expiration rules to delete obsolete data. These rules help reduce ongoing storage costs while preserving data availability when needed. Be mindful of minimum storage duration charges and data transition costs.</a:t>
            </a:r>
            <a:endParaRPr lang="en-US"/>
          </a:p>
          <a:p>
            <a:endParaRPr lang="en-US"/>
          </a:p>
        </p:txBody>
      </p:sp>
    </p:spTree>
    <p:extLst>
      <p:ext uri="{BB962C8B-B14F-4D97-AF65-F5344CB8AC3E}">
        <p14:creationId xmlns:p14="http://schemas.microsoft.com/office/powerpoint/2010/main" val="1569267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3228A-C95C-E526-8463-667564E23745}"/>
              </a:ext>
            </a:extLst>
          </p:cNvPr>
          <p:cNvSpPr>
            <a:spLocks noGrp="1"/>
          </p:cNvSpPr>
          <p:nvPr>
            <p:ph type="title"/>
          </p:nvPr>
        </p:nvSpPr>
        <p:spPr>
          <a:xfrm>
            <a:off x="612649" y="548638"/>
            <a:ext cx="3493008" cy="5788152"/>
          </a:xfrm>
        </p:spPr>
        <p:txBody>
          <a:bodyPr anchor="ctr">
            <a:normAutofit/>
          </a:bodyPr>
          <a:lstStyle/>
          <a:p>
            <a:r>
              <a:rPr lang="en-US" sz="4000"/>
              <a:t>Storage Tiers</a:t>
            </a:r>
          </a:p>
        </p:txBody>
      </p:sp>
      <p:graphicFrame>
        <p:nvGraphicFramePr>
          <p:cNvPr id="14" name="Content Placeholder 2">
            <a:extLst>
              <a:ext uri="{FF2B5EF4-FFF2-40B4-BE49-F238E27FC236}">
                <a16:creationId xmlns:a16="http://schemas.microsoft.com/office/drawing/2014/main" id="{893B3858-712B-7BA2-F79A-1F80EB46C607}"/>
              </a:ext>
            </a:extLst>
          </p:cNvPr>
          <p:cNvGraphicFramePr>
            <a:graphicFrameLocks noGrp="1"/>
          </p:cNvGraphicFramePr>
          <p:nvPr>
            <p:ph idx="1"/>
            <p:extLst>
              <p:ext uri="{D42A27DB-BD31-4B8C-83A1-F6EECF244321}">
                <p14:modId xmlns:p14="http://schemas.microsoft.com/office/powerpoint/2010/main" val="2607770722"/>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0501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04AF4D-DB4C-4B37-8242-C975807B9BA4}"/>
              </a:ext>
            </a:extLst>
          </p:cNvPr>
          <p:cNvSpPr>
            <a:spLocks noGrp="1"/>
          </p:cNvSpPr>
          <p:nvPr>
            <p:ph type="title"/>
          </p:nvPr>
        </p:nvSpPr>
        <p:spPr>
          <a:xfrm>
            <a:off x="1524000" y="548640"/>
            <a:ext cx="9160475" cy="1132258"/>
          </a:xfrm>
        </p:spPr>
        <p:txBody>
          <a:bodyPr anchor="ctr">
            <a:normAutofit/>
          </a:bodyPr>
          <a:lstStyle/>
          <a:p>
            <a:pPr algn="ctr"/>
            <a:r>
              <a:rPr lang="en-US" b="0">
                <a:ea typeface="+mj-lt"/>
                <a:cs typeface="+mj-lt"/>
              </a:rPr>
              <a:t>Self-Hosted Cloud Storage Lifecycle</a:t>
            </a:r>
            <a:endParaRPr lang="en-US"/>
          </a:p>
        </p:txBody>
      </p:sp>
      <p:graphicFrame>
        <p:nvGraphicFramePr>
          <p:cNvPr id="17" name="Content Placeholder 2">
            <a:extLst>
              <a:ext uri="{FF2B5EF4-FFF2-40B4-BE49-F238E27FC236}">
                <a16:creationId xmlns:a16="http://schemas.microsoft.com/office/drawing/2014/main" id="{079DEEBA-C242-7C5B-1123-341BCE3738E7}"/>
              </a:ext>
            </a:extLst>
          </p:cNvPr>
          <p:cNvGraphicFramePr>
            <a:graphicFrameLocks noGrp="1"/>
          </p:cNvGraphicFramePr>
          <p:nvPr>
            <p:ph idx="1"/>
            <p:extLst>
              <p:ext uri="{D42A27DB-BD31-4B8C-83A1-F6EECF244321}">
                <p14:modId xmlns:p14="http://schemas.microsoft.com/office/powerpoint/2010/main" val="88455248"/>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8123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17174-0DCA-AE29-F92C-EEF3EE6EBC4D}"/>
              </a:ext>
            </a:extLst>
          </p:cNvPr>
          <p:cNvSpPr>
            <a:spLocks noGrp="1"/>
          </p:cNvSpPr>
          <p:nvPr>
            <p:ph type="title"/>
          </p:nvPr>
        </p:nvSpPr>
        <p:spPr/>
        <p:txBody>
          <a:bodyPr/>
          <a:lstStyle/>
          <a:p>
            <a:r>
              <a:rPr lang="en-US"/>
              <a:t>Content Delivery Networks (CDNs)</a:t>
            </a:r>
          </a:p>
        </p:txBody>
      </p:sp>
      <p:sp>
        <p:nvSpPr>
          <p:cNvPr id="3" name="Content Placeholder 2">
            <a:extLst>
              <a:ext uri="{FF2B5EF4-FFF2-40B4-BE49-F238E27FC236}">
                <a16:creationId xmlns:a16="http://schemas.microsoft.com/office/drawing/2014/main" id="{5CB4ABB0-61F1-D985-6CD7-7DCD08101BD4}"/>
              </a:ext>
            </a:extLst>
          </p:cNvPr>
          <p:cNvSpPr>
            <a:spLocks noGrp="1"/>
          </p:cNvSpPr>
          <p:nvPr>
            <p:ph idx="1"/>
          </p:nvPr>
        </p:nvSpPr>
        <p:spPr/>
        <p:txBody>
          <a:bodyPr vert="horz" lIns="91440" tIns="45720" rIns="91440" bIns="45720" rtlCol="0" anchor="t">
            <a:normAutofit/>
          </a:bodyPr>
          <a:lstStyle/>
          <a:p>
            <a:r>
              <a:rPr lang="en-US">
                <a:ea typeface="+mn-lt"/>
                <a:cs typeface="+mn-lt"/>
              </a:rPr>
              <a:t>Cache content closer to users to reduce latency and improve user experience.</a:t>
            </a:r>
            <a:endParaRPr lang="en-US"/>
          </a:p>
          <a:p>
            <a:r>
              <a:rPr lang="en-US">
                <a:ea typeface="+mn-lt"/>
                <a:cs typeface="+mn-lt"/>
              </a:rPr>
              <a:t>Tools(AWS): CloudFront, Azure CDN</a:t>
            </a:r>
            <a:endParaRPr lang="en-US"/>
          </a:p>
          <a:p>
            <a:r>
              <a:rPr lang="en-US">
                <a:ea typeface="+mn-lt"/>
                <a:cs typeface="+mn-lt"/>
              </a:rPr>
              <a:t>Tools (SH): </a:t>
            </a:r>
            <a:r>
              <a:rPr lang="en-US" b="1">
                <a:ea typeface="+mn-lt"/>
                <a:cs typeface="+mn-lt"/>
              </a:rPr>
              <a:t>Varnish Cache</a:t>
            </a:r>
            <a:r>
              <a:rPr lang="en-US">
                <a:ea typeface="+mn-lt"/>
                <a:cs typeface="+mn-lt"/>
              </a:rPr>
              <a:t>, </a:t>
            </a:r>
            <a:r>
              <a:rPr lang="en-US" b="1">
                <a:ea typeface="+mn-lt"/>
                <a:cs typeface="+mn-lt"/>
              </a:rPr>
              <a:t>Nginx reverse proxy</a:t>
            </a:r>
            <a:r>
              <a:rPr lang="en-US">
                <a:ea typeface="+mn-lt"/>
                <a:cs typeface="+mn-lt"/>
              </a:rPr>
              <a:t>, or </a:t>
            </a:r>
            <a:r>
              <a:rPr lang="en-US" b="1">
                <a:ea typeface="+mn-lt"/>
                <a:cs typeface="+mn-lt"/>
              </a:rPr>
              <a:t>Squid</a:t>
            </a:r>
            <a:r>
              <a:rPr lang="en-US">
                <a:ea typeface="+mn-lt"/>
                <a:cs typeface="+mn-lt"/>
              </a:rPr>
              <a:t>, combined with distributed edge nodes (VMs or servers in different geographic locations).</a:t>
            </a:r>
          </a:p>
          <a:p>
            <a:r>
              <a:rPr lang="en-US">
                <a:ea typeface="+mn-lt"/>
                <a:cs typeface="+mn-lt"/>
              </a:rPr>
              <a:t>CDN Basics: A CDN is a global network of edge servers that cache content near end-users. AWS explains that a CDN “speeds up webpage loading for data-heavy applications” by serving data from locations closer to usersaws.amazon.com. Content (e.g. images, videos, scripts) stored on CDN servers reaches users much faster.</a:t>
            </a:r>
            <a:endParaRPr lang="en-US"/>
          </a:p>
        </p:txBody>
      </p:sp>
    </p:spTree>
    <p:extLst>
      <p:ext uri="{BB962C8B-B14F-4D97-AF65-F5344CB8AC3E}">
        <p14:creationId xmlns:p14="http://schemas.microsoft.com/office/powerpoint/2010/main" val="2174870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FCB062-8BC9-67F1-8C3B-C564484CB714}"/>
              </a:ext>
            </a:extLst>
          </p:cNvPr>
          <p:cNvSpPr>
            <a:spLocks noGrp="1"/>
          </p:cNvSpPr>
          <p:nvPr>
            <p:ph type="title"/>
          </p:nvPr>
        </p:nvSpPr>
        <p:spPr>
          <a:xfrm>
            <a:off x="612648" y="600074"/>
            <a:ext cx="6035040" cy="1529932"/>
          </a:xfrm>
        </p:spPr>
        <p:txBody>
          <a:bodyPr anchor="b">
            <a:normAutofit/>
          </a:bodyPr>
          <a:lstStyle/>
          <a:p>
            <a:r>
              <a:rPr lang="en-US"/>
              <a:t>Caching</a:t>
            </a:r>
          </a:p>
        </p:txBody>
      </p:sp>
      <p:sp>
        <p:nvSpPr>
          <p:cNvPr id="3" name="Content Placeholder 2">
            <a:extLst>
              <a:ext uri="{FF2B5EF4-FFF2-40B4-BE49-F238E27FC236}">
                <a16:creationId xmlns:a16="http://schemas.microsoft.com/office/drawing/2014/main" id="{EB2558CC-3247-809B-897E-FF4497814DBF}"/>
              </a:ext>
            </a:extLst>
          </p:cNvPr>
          <p:cNvSpPr>
            <a:spLocks noGrp="1"/>
          </p:cNvSpPr>
          <p:nvPr>
            <p:ph idx="1"/>
          </p:nvPr>
        </p:nvSpPr>
        <p:spPr>
          <a:xfrm>
            <a:off x="612647" y="2212848"/>
            <a:ext cx="6035041" cy="4096512"/>
          </a:xfrm>
        </p:spPr>
        <p:txBody>
          <a:bodyPr vert="horz" lIns="91440" tIns="45720" rIns="91440" bIns="45720" rtlCol="0">
            <a:normAutofit/>
          </a:bodyPr>
          <a:lstStyle/>
          <a:p>
            <a:r>
              <a:rPr lang="en-US" sz="1800">
                <a:ea typeface="+mn-lt"/>
                <a:cs typeface="+mn-lt"/>
              </a:rPr>
              <a:t>Beyond CDNs, application-level caching (e.g. in-memory stores like Redis or browser caches) speeds up repeated data access, reducing load on databases and APIs.</a:t>
            </a:r>
          </a:p>
          <a:p>
            <a:r>
              <a:rPr lang="en-US" sz="1800">
                <a:ea typeface="+mn-lt"/>
                <a:cs typeface="+mn-lt"/>
              </a:rPr>
              <a:t>CDN and app-level caching can replicate and cache static assets across your edge nodes using rsync, CI/CD pipelines, or object storage backends with geo-replication.</a:t>
            </a:r>
          </a:p>
          <a:p>
            <a:r>
              <a:rPr lang="en-US" sz="1800">
                <a:ea typeface="+mn-lt"/>
                <a:cs typeface="+mn-lt"/>
              </a:rPr>
              <a:t>Tools: Redis, Memcached</a:t>
            </a:r>
            <a:endParaRPr lang="en-US" sz="1800"/>
          </a:p>
        </p:txBody>
      </p:sp>
      <p:pic>
        <p:nvPicPr>
          <p:cNvPr id="5" name="Picture 4" descr="Top view of cubes connected with black lines">
            <a:extLst>
              <a:ext uri="{FF2B5EF4-FFF2-40B4-BE49-F238E27FC236}">
                <a16:creationId xmlns:a16="http://schemas.microsoft.com/office/drawing/2014/main" id="{FEA5178B-458F-6692-32F7-BE1264864F55}"/>
              </a:ext>
            </a:extLst>
          </p:cNvPr>
          <p:cNvPicPr>
            <a:picLocks noChangeAspect="1"/>
          </p:cNvPicPr>
          <p:nvPr/>
        </p:nvPicPr>
        <p:blipFill>
          <a:blip r:embed="rId2"/>
          <a:srcRect l="28652" r="18349" b="4"/>
          <a:stretch>
            <a:fillRect/>
          </a:stretch>
        </p:blipFill>
        <p:spPr>
          <a:xfrm>
            <a:off x="7345680" y="10"/>
            <a:ext cx="4846320" cy="6857990"/>
          </a:xfrm>
          <a:prstGeom prst="rect">
            <a:avLst/>
          </a:prstGeom>
        </p:spPr>
      </p:pic>
    </p:spTree>
    <p:extLst>
      <p:ext uri="{BB962C8B-B14F-4D97-AF65-F5344CB8AC3E}">
        <p14:creationId xmlns:p14="http://schemas.microsoft.com/office/powerpoint/2010/main" val="3833335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A466FCC-26A6-AD0C-513D-472AAABEC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250928-0E0E-956E-2F9C-0BF639E0232A}"/>
              </a:ext>
            </a:extLst>
          </p:cNvPr>
          <p:cNvSpPr>
            <a:spLocks noGrp="1"/>
          </p:cNvSpPr>
          <p:nvPr>
            <p:ph type="title"/>
          </p:nvPr>
        </p:nvSpPr>
        <p:spPr>
          <a:xfrm>
            <a:off x="612650" y="1252728"/>
            <a:ext cx="2905613" cy="4768815"/>
          </a:xfrm>
        </p:spPr>
        <p:txBody>
          <a:bodyPr>
            <a:normAutofit/>
          </a:bodyPr>
          <a:lstStyle/>
          <a:p>
            <a:r>
              <a:rPr lang="en-US" sz="3200"/>
              <a:t>Today's agenda</a:t>
            </a:r>
          </a:p>
        </p:txBody>
      </p:sp>
      <p:graphicFrame>
        <p:nvGraphicFramePr>
          <p:cNvPr id="16" name="Content Placeholder 2">
            <a:extLst>
              <a:ext uri="{FF2B5EF4-FFF2-40B4-BE49-F238E27FC236}">
                <a16:creationId xmlns:a16="http://schemas.microsoft.com/office/drawing/2014/main" id="{89B0A75D-87A7-9B05-85EA-A35CA35F2A3A}"/>
              </a:ext>
            </a:extLst>
          </p:cNvPr>
          <p:cNvGraphicFramePr>
            <a:graphicFrameLocks noGrp="1"/>
          </p:cNvGraphicFramePr>
          <p:nvPr>
            <p:ph idx="1"/>
            <p:extLst>
              <p:ext uri="{D42A27DB-BD31-4B8C-83A1-F6EECF244321}">
                <p14:modId xmlns:p14="http://schemas.microsoft.com/office/powerpoint/2010/main" val="240639856"/>
              </p:ext>
            </p:extLst>
          </p:nvPr>
        </p:nvGraphicFramePr>
        <p:xfrm>
          <a:off x="4021483" y="1252728"/>
          <a:ext cx="7536203" cy="47688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713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EAF969-AB53-AA3E-44C9-6AB6D09D4618}"/>
              </a:ext>
            </a:extLst>
          </p:cNvPr>
          <p:cNvSpPr>
            <a:spLocks noGrp="1"/>
          </p:cNvSpPr>
          <p:nvPr>
            <p:ph type="title"/>
          </p:nvPr>
        </p:nvSpPr>
        <p:spPr>
          <a:xfrm>
            <a:off x="5568534" y="603504"/>
            <a:ext cx="5916169" cy="1527048"/>
          </a:xfrm>
        </p:spPr>
        <p:txBody>
          <a:bodyPr anchor="b">
            <a:normAutofit/>
          </a:bodyPr>
          <a:lstStyle/>
          <a:p>
            <a:r>
              <a:rPr lang="en-US"/>
              <a:t>Auto Scaling</a:t>
            </a:r>
          </a:p>
        </p:txBody>
      </p:sp>
      <p:pic>
        <p:nvPicPr>
          <p:cNvPr id="5" name="Picture 4" descr="Digital financial graph">
            <a:extLst>
              <a:ext uri="{FF2B5EF4-FFF2-40B4-BE49-F238E27FC236}">
                <a16:creationId xmlns:a16="http://schemas.microsoft.com/office/drawing/2014/main" id="{305D5B3B-01D9-97F8-8C6B-FAAB8917C0AD}"/>
              </a:ext>
            </a:extLst>
          </p:cNvPr>
          <p:cNvPicPr>
            <a:picLocks noChangeAspect="1"/>
          </p:cNvPicPr>
          <p:nvPr/>
        </p:nvPicPr>
        <p:blipFill>
          <a:blip r:embed="rId2"/>
          <a:srcRect l="39117" r="20608" b="-2"/>
          <a:stretch>
            <a:fillRect/>
          </a:stretch>
        </p:blipFill>
        <p:spPr>
          <a:xfrm>
            <a:off x="20" y="10"/>
            <a:ext cx="4910308" cy="6857990"/>
          </a:xfrm>
          <a:prstGeom prst="rect">
            <a:avLst/>
          </a:prstGeom>
        </p:spPr>
      </p:pic>
      <p:sp>
        <p:nvSpPr>
          <p:cNvPr id="3" name="Content Placeholder 2">
            <a:extLst>
              <a:ext uri="{FF2B5EF4-FFF2-40B4-BE49-F238E27FC236}">
                <a16:creationId xmlns:a16="http://schemas.microsoft.com/office/drawing/2014/main" id="{0CCF7940-1E4E-609B-6C61-BD8D0A0306C9}"/>
              </a:ext>
            </a:extLst>
          </p:cNvPr>
          <p:cNvSpPr>
            <a:spLocks noGrp="1"/>
          </p:cNvSpPr>
          <p:nvPr>
            <p:ph idx="1"/>
          </p:nvPr>
        </p:nvSpPr>
        <p:spPr>
          <a:xfrm>
            <a:off x="5568533" y="2214282"/>
            <a:ext cx="5916169" cy="4095078"/>
          </a:xfrm>
        </p:spPr>
        <p:txBody>
          <a:bodyPr vert="horz" lIns="91440" tIns="45720" rIns="91440" bIns="45720" rtlCol="0">
            <a:normAutofit/>
          </a:bodyPr>
          <a:lstStyle/>
          <a:p>
            <a:pPr>
              <a:lnSpc>
                <a:spcPct val="110000"/>
              </a:lnSpc>
            </a:pPr>
            <a:r>
              <a:rPr lang="en-US" sz="1400" b="1">
                <a:ea typeface="+mn-lt"/>
                <a:cs typeface="+mn-lt"/>
              </a:rPr>
              <a:t>Dynamically adjust compute resources based on demand</a:t>
            </a:r>
            <a:endParaRPr lang="en-US" sz="1400"/>
          </a:p>
          <a:p>
            <a:pPr>
              <a:lnSpc>
                <a:spcPct val="110000"/>
              </a:lnSpc>
            </a:pPr>
            <a:r>
              <a:rPr lang="en-US" sz="1400" b="1">
                <a:ea typeface="+mn-lt"/>
                <a:cs typeface="+mn-lt"/>
              </a:rPr>
              <a:t>Cloud-Based Tools:</a:t>
            </a:r>
          </a:p>
          <a:p>
            <a:pPr lvl="1">
              <a:lnSpc>
                <a:spcPct val="110000"/>
              </a:lnSpc>
            </a:pPr>
            <a:r>
              <a:rPr lang="en-US" sz="1400" b="1">
                <a:ea typeface="+mn-lt"/>
                <a:cs typeface="+mn-lt"/>
              </a:rPr>
              <a:t>AWS Auto Scaling</a:t>
            </a:r>
            <a:r>
              <a:rPr lang="en-US" sz="1400">
                <a:ea typeface="+mn-lt"/>
                <a:cs typeface="+mn-lt"/>
              </a:rPr>
              <a:t>, </a:t>
            </a:r>
            <a:r>
              <a:rPr lang="en-US" sz="1400" b="1">
                <a:ea typeface="+mn-lt"/>
                <a:cs typeface="+mn-lt"/>
              </a:rPr>
              <a:t>Azure VMSS (Virtual Machine Scale Sets)</a:t>
            </a:r>
            <a:endParaRPr lang="en-US" sz="1400"/>
          </a:p>
          <a:p>
            <a:pPr lvl="1">
              <a:lnSpc>
                <a:spcPct val="110000"/>
              </a:lnSpc>
            </a:pPr>
            <a:r>
              <a:rPr lang="en-US" sz="1400">
                <a:ea typeface="+mn-lt"/>
                <a:cs typeface="+mn-lt"/>
              </a:rPr>
              <a:t>Automatically add/remove instances based on thresholds (CPU, memory, traffic) or schedules. Great for handling peak loads while optimizing cost.</a:t>
            </a:r>
            <a:endParaRPr lang="en-US" sz="1400"/>
          </a:p>
          <a:p>
            <a:pPr>
              <a:lnSpc>
                <a:spcPct val="110000"/>
              </a:lnSpc>
            </a:pPr>
            <a:r>
              <a:rPr lang="en-US" sz="1400" b="1">
                <a:ea typeface="+mn-lt"/>
                <a:cs typeface="+mn-lt"/>
              </a:rPr>
              <a:t>Self-Hosted Scaling:</a:t>
            </a:r>
            <a:endParaRPr lang="en-US" sz="1400"/>
          </a:p>
          <a:p>
            <a:pPr lvl="1">
              <a:lnSpc>
                <a:spcPct val="110000"/>
              </a:lnSpc>
            </a:pPr>
            <a:r>
              <a:rPr lang="en-US" sz="1400">
                <a:ea typeface="+mn-lt"/>
                <a:cs typeface="+mn-lt"/>
              </a:rPr>
              <a:t>Use hypervisor tools like </a:t>
            </a:r>
            <a:r>
              <a:rPr lang="en-US" sz="1400" b="1">
                <a:ea typeface="+mn-lt"/>
                <a:cs typeface="+mn-lt"/>
              </a:rPr>
              <a:t>Proxmox</a:t>
            </a:r>
            <a:r>
              <a:rPr lang="en-US" sz="1400">
                <a:ea typeface="+mn-lt"/>
                <a:cs typeface="+mn-lt"/>
              </a:rPr>
              <a:t>, </a:t>
            </a:r>
            <a:r>
              <a:rPr lang="en-US" sz="1400" b="1">
                <a:ea typeface="+mn-lt"/>
                <a:cs typeface="+mn-lt"/>
              </a:rPr>
              <a:t>VMware vSphere</a:t>
            </a:r>
            <a:r>
              <a:rPr lang="en-US" sz="1400">
                <a:ea typeface="+mn-lt"/>
                <a:cs typeface="+mn-lt"/>
              </a:rPr>
              <a:t>, or </a:t>
            </a:r>
            <a:r>
              <a:rPr lang="en-US" sz="1400" b="1">
                <a:ea typeface="+mn-lt"/>
                <a:cs typeface="+mn-lt"/>
              </a:rPr>
              <a:t>OpenStack</a:t>
            </a:r>
            <a:r>
              <a:rPr lang="en-US" sz="1400">
                <a:ea typeface="+mn-lt"/>
                <a:cs typeface="+mn-lt"/>
              </a:rPr>
              <a:t> to script VM deployments and removals.</a:t>
            </a:r>
            <a:endParaRPr lang="en-US" sz="1400"/>
          </a:p>
          <a:p>
            <a:pPr lvl="1">
              <a:lnSpc>
                <a:spcPct val="110000"/>
              </a:lnSpc>
            </a:pPr>
            <a:r>
              <a:rPr lang="en-US" sz="1400">
                <a:ea typeface="+mn-lt"/>
                <a:cs typeface="+mn-lt"/>
              </a:rPr>
              <a:t>Combine with monitoring tools (e.g., </a:t>
            </a:r>
            <a:r>
              <a:rPr lang="en-US" sz="1400" b="1">
                <a:ea typeface="+mn-lt"/>
                <a:cs typeface="+mn-lt"/>
              </a:rPr>
              <a:t>Zabbix</a:t>
            </a:r>
            <a:r>
              <a:rPr lang="en-US" sz="1400">
                <a:ea typeface="+mn-lt"/>
                <a:cs typeface="+mn-lt"/>
              </a:rPr>
              <a:t>, </a:t>
            </a:r>
            <a:r>
              <a:rPr lang="en-US" sz="1400" b="1">
                <a:ea typeface="+mn-lt"/>
                <a:cs typeface="+mn-lt"/>
              </a:rPr>
              <a:t>Prometheus</a:t>
            </a:r>
            <a:r>
              <a:rPr lang="en-US" sz="1400">
                <a:ea typeface="+mn-lt"/>
                <a:cs typeface="+mn-lt"/>
              </a:rPr>
              <a:t>, </a:t>
            </a:r>
            <a:r>
              <a:rPr lang="en-US" sz="1400" b="1">
                <a:ea typeface="+mn-lt"/>
                <a:cs typeface="+mn-lt"/>
              </a:rPr>
              <a:t>Grafana</a:t>
            </a:r>
            <a:r>
              <a:rPr lang="en-US" sz="1400">
                <a:ea typeface="+mn-lt"/>
                <a:cs typeface="+mn-lt"/>
              </a:rPr>
              <a:t>) and automation via </a:t>
            </a:r>
            <a:r>
              <a:rPr lang="en-US" sz="1400" b="1">
                <a:ea typeface="+mn-lt"/>
                <a:cs typeface="+mn-lt"/>
              </a:rPr>
              <a:t>Ansible</a:t>
            </a:r>
            <a:r>
              <a:rPr lang="en-US" sz="1400">
                <a:ea typeface="+mn-lt"/>
                <a:cs typeface="+mn-lt"/>
              </a:rPr>
              <a:t>, </a:t>
            </a:r>
            <a:r>
              <a:rPr lang="en-US" sz="1400" b="1">
                <a:ea typeface="+mn-lt"/>
                <a:cs typeface="+mn-lt"/>
              </a:rPr>
              <a:t>Terraform</a:t>
            </a:r>
            <a:r>
              <a:rPr lang="en-US" sz="1400">
                <a:ea typeface="+mn-lt"/>
                <a:cs typeface="+mn-lt"/>
              </a:rPr>
              <a:t>, or </a:t>
            </a:r>
            <a:r>
              <a:rPr lang="en-US" sz="1400" b="1">
                <a:ea typeface="+mn-lt"/>
                <a:cs typeface="+mn-lt"/>
              </a:rPr>
              <a:t>custom scripts</a:t>
            </a:r>
            <a:r>
              <a:rPr lang="en-US" sz="1400">
                <a:ea typeface="+mn-lt"/>
                <a:cs typeface="+mn-lt"/>
              </a:rPr>
              <a:t> to scale manually or semi-automatically.</a:t>
            </a:r>
            <a:endParaRPr lang="en-US" sz="1400"/>
          </a:p>
          <a:p>
            <a:pPr lvl="1">
              <a:lnSpc>
                <a:spcPct val="110000"/>
              </a:lnSpc>
            </a:pPr>
            <a:r>
              <a:rPr lang="en-US" sz="1400">
                <a:ea typeface="+mn-lt"/>
                <a:cs typeface="+mn-lt"/>
              </a:rPr>
              <a:t>Containerized environments can use </a:t>
            </a:r>
            <a:r>
              <a:rPr lang="en-US" sz="1400" b="1">
                <a:ea typeface="+mn-lt"/>
                <a:cs typeface="+mn-lt"/>
              </a:rPr>
              <a:t>Kubernetes Horizontal Pod Autoscaler (HPA)</a:t>
            </a:r>
            <a:r>
              <a:rPr lang="en-US" sz="1400">
                <a:ea typeface="+mn-lt"/>
                <a:cs typeface="+mn-lt"/>
              </a:rPr>
              <a:t> for workload-based scaling.</a:t>
            </a:r>
            <a:endParaRPr lang="en-US" sz="1400"/>
          </a:p>
          <a:p>
            <a:pPr>
              <a:lnSpc>
                <a:spcPct val="110000"/>
              </a:lnSpc>
            </a:pPr>
            <a:endParaRPr lang="en-US" sz="1400"/>
          </a:p>
        </p:txBody>
      </p:sp>
    </p:spTree>
    <p:extLst>
      <p:ext uri="{BB962C8B-B14F-4D97-AF65-F5344CB8AC3E}">
        <p14:creationId xmlns:p14="http://schemas.microsoft.com/office/powerpoint/2010/main" val="3985095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CCD289-6A75-1BDF-C130-AB98791C0066}"/>
              </a:ext>
            </a:extLst>
          </p:cNvPr>
          <p:cNvSpPr>
            <a:spLocks noGrp="1"/>
          </p:cNvSpPr>
          <p:nvPr>
            <p:ph type="title"/>
          </p:nvPr>
        </p:nvSpPr>
        <p:spPr>
          <a:xfrm>
            <a:off x="5568534" y="603504"/>
            <a:ext cx="5916169" cy="1527048"/>
          </a:xfrm>
        </p:spPr>
        <p:txBody>
          <a:bodyPr anchor="b">
            <a:normAutofit/>
          </a:bodyPr>
          <a:lstStyle/>
          <a:p>
            <a:r>
              <a:rPr lang="en-US"/>
              <a:t>Load Balancing</a:t>
            </a:r>
          </a:p>
        </p:txBody>
      </p:sp>
      <p:pic>
        <p:nvPicPr>
          <p:cNvPr id="5" name="Picture 4" descr="Boxes and roller conveyor">
            <a:extLst>
              <a:ext uri="{FF2B5EF4-FFF2-40B4-BE49-F238E27FC236}">
                <a16:creationId xmlns:a16="http://schemas.microsoft.com/office/drawing/2014/main" id="{5D185A29-06BD-1A4F-FEF7-785785F47536}"/>
              </a:ext>
            </a:extLst>
          </p:cNvPr>
          <p:cNvPicPr>
            <a:picLocks noChangeAspect="1"/>
          </p:cNvPicPr>
          <p:nvPr/>
        </p:nvPicPr>
        <p:blipFill>
          <a:blip r:embed="rId2"/>
          <a:srcRect l="19043" r="27259" b="4"/>
          <a:stretch>
            <a:fillRect/>
          </a:stretch>
        </p:blipFill>
        <p:spPr>
          <a:xfrm>
            <a:off x="20" y="10"/>
            <a:ext cx="4910308" cy="6857990"/>
          </a:xfrm>
          <a:prstGeom prst="rect">
            <a:avLst/>
          </a:prstGeom>
        </p:spPr>
      </p:pic>
      <p:sp>
        <p:nvSpPr>
          <p:cNvPr id="3" name="Content Placeholder 2">
            <a:extLst>
              <a:ext uri="{FF2B5EF4-FFF2-40B4-BE49-F238E27FC236}">
                <a16:creationId xmlns:a16="http://schemas.microsoft.com/office/drawing/2014/main" id="{D5170C99-B120-2BE6-8691-F78D5007C602}"/>
              </a:ext>
            </a:extLst>
          </p:cNvPr>
          <p:cNvSpPr>
            <a:spLocks noGrp="1"/>
          </p:cNvSpPr>
          <p:nvPr>
            <p:ph idx="1"/>
          </p:nvPr>
        </p:nvSpPr>
        <p:spPr>
          <a:xfrm>
            <a:off x="5568533" y="2214282"/>
            <a:ext cx="5916169" cy="4095078"/>
          </a:xfrm>
        </p:spPr>
        <p:txBody>
          <a:bodyPr vert="horz" lIns="91440" tIns="45720" rIns="91440" bIns="45720" rtlCol="0">
            <a:normAutofit/>
          </a:bodyPr>
          <a:lstStyle/>
          <a:p>
            <a:pPr>
              <a:lnSpc>
                <a:spcPct val="110000"/>
              </a:lnSpc>
            </a:pPr>
            <a:r>
              <a:rPr lang="en-US" sz="900" b="1">
                <a:ea typeface="+mn-lt"/>
                <a:cs typeface="+mn-lt"/>
              </a:rPr>
              <a:t>Distribute traffic across servers to improve availability and performance</a:t>
            </a:r>
            <a:endParaRPr lang="en-US" sz="900"/>
          </a:p>
          <a:p>
            <a:pPr>
              <a:lnSpc>
                <a:spcPct val="110000"/>
              </a:lnSpc>
            </a:pPr>
            <a:r>
              <a:rPr lang="en-US" sz="900" b="1">
                <a:ea typeface="+mn-lt"/>
                <a:cs typeface="+mn-lt"/>
              </a:rPr>
              <a:t>Cloud-Based Tools:</a:t>
            </a:r>
          </a:p>
          <a:p>
            <a:pPr lvl="1">
              <a:lnSpc>
                <a:spcPct val="110000"/>
              </a:lnSpc>
            </a:pPr>
            <a:r>
              <a:rPr lang="en-US" sz="900" b="1">
                <a:ea typeface="+mn-lt"/>
                <a:cs typeface="+mn-lt"/>
              </a:rPr>
              <a:t>AWS Elastic Load Balancing (ELB)</a:t>
            </a:r>
            <a:r>
              <a:rPr lang="en-US" sz="900">
                <a:ea typeface="+mn-lt"/>
                <a:cs typeface="+mn-lt"/>
              </a:rPr>
              <a:t>: Automatically routes incoming traffic across EC2 instances or containers. Supports </a:t>
            </a:r>
            <a:r>
              <a:rPr lang="en-US" sz="900" b="1">
                <a:ea typeface="+mn-lt"/>
                <a:cs typeface="+mn-lt"/>
              </a:rPr>
              <a:t>Application</a:t>
            </a:r>
            <a:r>
              <a:rPr lang="en-US" sz="900">
                <a:ea typeface="+mn-lt"/>
                <a:cs typeface="+mn-lt"/>
              </a:rPr>
              <a:t>, </a:t>
            </a:r>
            <a:r>
              <a:rPr lang="en-US" sz="900" b="1">
                <a:ea typeface="+mn-lt"/>
                <a:cs typeface="+mn-lt"/>
              </a:rPr>
              <a:t>Network</a:t>
            </a:r>
            <a:r>
              <a:rPr lang="en-US" sz="900">
                <a:ea typeface="+mn-lt"/>
                <a:cs typeface="+mn-lt"/>
              </a:rPr>
              <a:t>, and </a:t>
            </a:r>
            <a:r>
              <a:rPr lang="en-US" sz="900" b="1">
                <a:ea typeface="+mn-lt"/>
                <a:cs typeface="+mn-lt"/>
              </a:rPr>
              <a:t>Gateway</a:t>
            </a:r>
            <a:r>
              <a:rPr lang="en-US" sz="900">
                <a:ea typeface="+mn-lt"/>
                <a:cs typeface="+mn-lt"/>
              </a:rPr>
              <a:t> Load Balancers for different protocols and workloads.</a:t>
            </a:r>
          </a:p>
          <a:p>
            <a:pPr lvl="1">
              <a:lnSpc>
                <a:spcPct val="110000"/>
              </a:lnSpc>
            </a:pPr>
            <a:r>
              <a:rPr lang="en-US" sz="900" b="1">
                <a:ea typeface="+mn-lt"/>
                <a:cs typeface="+mn-lt"/>
              </a:rPr>
              <a:t>Azure Load Balancer</a:t>
            </a:r>
            <a:r>
              <a:rPr lang="en-US" sz="900">
                <a:ea typeface="+mn-lt"/>
                <a:cs typeface="+mn-lt"/>
              </a:rPr>
              <a:t>: Provides layer 4 distribution of traffic across VMs, with health checks and zone redundancy.</a:t>
            </a:r>
            <a:endParaRPr lang="en-US" sz="900"/>
          </a:p>
          <a:p>
            <a:pPr>
              <a:lnSpc>
                <a:spcPct val="110000"/>
              </a:lnSpc>
            </a:pPr>
            <a:r>
              <a:rPr lang="en-US" sz="900" b="1">
                <a:ea typeface="+mn-lt"/>
                <a:cs typeface="+mn-lt"/>
              </a:rPr>
              <a:t>Self-Hosted Load Balancing:</a:t>
            </a:r>
            <a:endParaRPr lang="en-US" sz="900"/>
          </a:p>
          <a:p>
            <a:pPr lvl="1">
              <a:lnSpc>
                <a:spcPct val="110000"/>
              </a:lnSpc>
            </a:pPr>
            <a:r>
              <a:rPr lang="en-US" sz="900">
                <a:ea typeface="+mn-lt"/>
                <a:cs typeface="+mn-lt"/>
              </a:rPr>
              <a:t>Use tools like </a:t>
            </a:r>
            <a:r>
              <a:rPr lang="en-US" sz="900" b="1">
                <a:ea typeface="+mn-lt"/>
                <a:cs typeface="+mn-lt"/>
              </a:rPr>
              <a:t>HAProxy</a:t>
            </a:r>
            <a:r>
              <a:rPr lang="en-US" sz="900">
                <a:ea typeface="+mn-lt"/>
                <a:cs typeface="+mn-lt"/>
              </a:rPr>
              <a:t>, </a:t>
            </a:r>
            <a:r>
              <a:rPr lang="en-US" sz="900" b="1">
                <a:ea typeface="+mn-lt"/>
                <a:cs typeface="+mn-lt"/>
              </a:rPr>
              <a:t>Nginx</a:t>
            </a:r>
            <a:r>
              <a:rPr lang="en-US" sz="900">
                <a:ea typeface="+mn-lt"/>
                <a:cs typeface="+mn-lt"/>
              </a:rPr>
              <a:t>, or </a:t>
            </a:r>
            <a:r>
              <a:rPr lang="en-US" sz="900" b="1">
                <a:ea typeface="+mn-lt"/>
                <a:cs typeface="+mn-lt"/>
              </a:rPr>
              <a:t>Keepalived</a:t>
            </a:r>
            <a:r>
              <a:rPr lang="en-US" sz="900">
                <a:ea typeface="+mn-lt"/>
                <a:cs typeface="+mn-lt"/>
              </a:rPr>
              <a:t> to balance traffic across on-prem or self-hosted VMs and containers.</a:t>
            </a:r>
          </a:p>
          <a:p>
            <a:pPr lvl="1">
              <a:lnSpc>
                <a:spcPct val="110000"/>
              </a:lnSpc>
            </a:pPr>
            <a:r>
              <a:rPr lang="en-US" sz="900">
                <a:ea typeface="+mn-lt"/>
                <a:cs typeface="+mn-lt"/>
              </a:rPr>
              <a:t>These can be configured for round-robin, least connections, IP hash, or custom logic.</a:t>
            </a:r>
            <a:endParaRPr lang="en-US" sz="900"/>
          </a:p>
          <a:p>
            <a:pPr lvl="1">
              <a:lnSpc>
                <a:spcPct val="110000"/>
              </a:lnSpc>
            </a:pPr>
            <a:r>
              <a:rPr lang="en-US" sz="900">
                <a:ea typeface="+mn-lt"/>
                <a:cs typeface="+mn-lt"/>
              </a:rPr>
              <a:t>Pair with health checks and failover mechanisms to ensure high availability.</a:t>
            </a:r>
            <a:endParaRPr lang="en-US" sz="900"/>
          </a:p>
          <a:p>
            <a:pPr>
              <a:lnSpc>
                <a:spcPct val="110000"/>
              </a:lnSpc>
            </a:pPr>
            <a:r>
              <a:rPr lang="en-US" sz="900" b="1">
                <a:ea typeface="+mn-lt"/>
                <a:cs typeface="+mn-lt"/>
              </a:rPr>
              <a:t>Auto Scaling Integration:</a:t>
            </a:r>
            <a:endParaRPr lang="en-US" sz="900"/>
          </a:p>
          <a:p>
            <a:pPr lvl="1">
              <a:lnSpc>
                <a:spcPct val="110000"/>
              </a:lnSpc>
            </a:pPr>
            <a:r>
              <a:rPr lang="en-US" sz="900" b="1">
                <a:ea typeface="+mn-lt"/>
                <a:cs typeface="+mn-lt"/>
              </a:rPr>
              <a:t>Cloud:</a:t>
            </a:r>
            <a:r>
              <a:rPr lang="en-US" sz="900">
                <a:ea typeface="+mn-lt"/>
                <a:cs typeface="+mn-lt"/>
              </a:rPr>
              <a:t> Auto Scaling Groups in AWS dynamically adjust compute resources based on traffic or system metrics.You define a minimum, desired, and maximum size; AWS Auto Scaling then launches or terminates instances as demand changesdocs.aws.amazon.com. For example, scale out when CPU or request count rises, and scale in when demand falls. This matches capacity to load for performance and cost efficiency.</a:t>
            </a:r>
          </a:p>
          <a:p>
            <a:pPr lvl="1">
              <a:lnSpc>
                <a:spcPct val="110000"/>
              </a:lnSpc>
            </a:pPr>
            <a:r>
              <a:rPr lang="en-US" sz="900" b="1">
                <a:ea typeface="+mn-lt"/>
                <a:cs typeface="+mn-lt"/>
              </a:rPr>
              <a:t>Self-Hosted:</a:t>
            </a:r>
            <a:r>
              <a:rPr lang="en-US" sz="900">
                <a:ea typeface="+mn-lt"/>
                <a:cs typeface="+mn-lt"/>
              </a:rPr>
              <a:t> Use orchestration tools (e.g., </a:t>
            </a:r>
            <a:r>
              <a:rPr lang="en-US" sz="900" b="1">
                <a:ea typeface="+mn-lt"/>
                <a:cs typeface="+mn-lt"/>
              </a:rPr>
              <a:t>Proxmox with hooks</a:t>
            </a:r>
            <a:r>
              <a:rPr lang="en-US" sz="900">
                <a:ea typeface="+mn-lt"/>
                <a:cs typeface="+mn-lt"/>
              </a:rPr>
              <a:t>, </a:t>
            </a:r>
            <a:r>
              <a:rPr lang="en-US" sz="900" b="1">
                <a:ea typeface="+mn-lt"/>
                <a:cs typeface="+mn-lt"/>
              </a:rPr>
              <a:t>OpenStack Heat</a:t>
            </a:r>
            <a:r>
              <a:rPr lang="en-US" sz="900">
                <a:ea typeface="+mn-lt"/>
                <a:cs typeface="+mn-lt"/>
              </a:rPr>
              <a:t>, or </a:t>
            </a:r>
            <a:r>
              <a:rPr lang="en-US" sz="900" b="1">
                <a:ea typeface="+mn-lt"/>
                <a:cs typeface="+mn-lt"/>
              </a:rPr>
              <a:t>Kubernetes</a:t>
            </a:r>
            <a:r>
              <a:rPr lang="en-US" sz="900">
                <a:ea typeface="+mn-lt"/>
                <a:cs typeface="+mn-lt"/>
              </a:rPr>
              <a:t>) to scale services and integrate with load balancers for dynamic backend registration.</a:t>
            </a:r>
          </a:p>
          <a:p>
            <a:pPr>
              <a:lnSpc>
                <a:spcPct val="110000"/>
              </a:lnSpc>
            </a:pPr>
            <a:endParaRPr lang="en-US" sz="900"/>
          </a:p>
        </p:txBody>
      </p:sp>
    </p:spTree>
    <p:extLst>
      <p:ext uri="{BB962C8B-B14F-4D97-AF65-F5344CB8AC3E}">
        <p14:creationId xmlns:p14="http://schemas.microsoft.com/office/powerpoint/2010/main" val="1427264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DB9BB-31E2-D197-347B-7E0C67AAAC52}"/>
              </a:ext>
            </a:extLst>
          </p:cNvPr>
          <p:cNvSpPr>
            <a:spLocks noGrp="1"/>
          </p:cNvSpPr>
          <p:nvPr>
            <p:ph type="title"/>
          </p:nvPr>
        </p:nvSpPr>
        <p:spPr/>
        <p:txBody>
          <a:bodyPr/>
          <a:lstStyle/>
          <a:p>
            <a:r>
              <a:rPr lang="en-US"/>
              <a:t>Cont. Load Balancing</a:t>
            </a:r>
          </a:p>
        </p:txBody>
      </p:sp>
      <p:sp>
        <p:nvSpPr>
          <p:cNvPr id="3" name="Content Placeholder 2">
            <a:extLst>
              <a:ext uri="{FF2B5EF4-FFF2-40B4-BE49-F238E27FC236}">
                <a16:creationId xmlns:a16="http://schemas.microsoft.com/office/drawing/2014/main" id="{48FADE7D-1DE7-6685-7E27-F53D709475AB}"/>
              </a:ext>
            </a:extLst>
          </p:cNvPr>
          <p:cNvSpPr>
            <a:spLocks noGrp="1"/>
          </p:cNvSpPr>
          <p:nvPr>
            <p:ph idx="1"/>
          </p:nvPr>
        </p:nvSpPr>
        <p:spPr/>
        <p:txBody>
          <a:bodyPr vert="horz" lIns="91440" tIns="45720" rIns="91440" bIns="45720" rtlCol="0" anchor="t">
            <a:normAutofit fontScale="85000" lnSpcReduction="10000"/>
          </a:bodyPr>
          <a:lstStyle/>
          <a:p>
            <a:r>
              <a:rPr lang="en-US" b="1">
                <a:ea typeface="+mn-lt"/>
                <a:cs typeface="+mn-lt"/>
              </a:rPr>
              <a:t>Cloud-Based:</a:t>
            </a:r>
            <a:br>
              <a:rPr lang="en-US" b="1">
                <a:ea typeface="+mn-lt"/>
                <a:cs typeface="+mn-lt"/>
              </a:rPr>
            </a:br>
            <a:r>
              <a:rPr lang="en-US" b="1">
                <a:ea typeface="+mn-lt"/>
                <a:cs typeface="+mn-lt"/>
              </a:rPr>
              <a:t> When combined, ELB</a:t>
            </a:r>
            <a:r>
              <a:rPr lang="en-US">
                <a:ea typeface="+mn-lt"/>
                <a:cs typeface="+mn-lt"/>
              </a:rPr>
              <a:t> and </a:t>
            </a:r>
            <a:r>
              <a:rPr lang="en-US" b="1">
                <a:ea typeface="+mn-lt"/>
                <a:cs typeface="+mn-lt"/>
              </a:rPr>
              <a:t>Auto Scaling</a:t>
            </a:r>
            <a:r>
              <a:rPr lang="en-US">
                <a:ea typeface="+mn-lt"/>
                <a:cs typeface="+mn-lt"/>
              </a:rPr>
              <a:t> create a resilient setup. As Auto Scaling adds or removes EC2 instances, the </a:t>
            </a:r>
            <a:r>
              <a:rPr lang="en-US" b="1">
                <a:ea typeface="+mn-lt"/>
                <a:cs typeface="+mn-lt"/>
              </a:rPr>
              <a:t>load balancer automatically updates its backend pool</a:t>
            </a:r>
            <a:r>
              <a:rPr lang="en-US">
                <a:ea typeface="+mn-lt"/>
                <a:cs typeface="+mn-lt"/>
              </a:rPr>
              <a:t>. Unhealthy instances are detected and replaced, ensuring </a:t>
            </a:r>
            <a:r>
              <a:rPr lang="en-US" b="1">
                <a:ea typeface="+mn-lt"/>
                <a:cs typeface="+mn-lt"/>
              </a:rPr>
              <a:t>high availability and fault tolerance</a:t>
            </a:r>
            <a:r>
              <a:rPr lang="en-US">
                <a:ea typeface="+mn-lt"/>
                <a:cs typeface="+mn-lt"/>
              </a:rPr>
              <a:t>.</a:t>
            </a:r>
          </a:p>
          <a:p>
            <a:r>
              <a:rPr lang="en-US" b="1">
                <a:ea typeface="+mn-lt"/>
                <a:cs typeface="+mn-lt"/>
              </a:rPr>
              <a:t>Self-Hosted:</a:t>
            </a:r>
            <a:br>
              <a:rPr lang="en-US" b="1">
                <a:ea typeface="+mn-lt"/>
                <a:cs typeface="+mn-lt"/>
              </a:rPr>
            </a:br>
            <a:r>
              <a:rPr lang="en-US" b="1">
                <a:ea typeface="+mn-lt"/>
                <a:cs typeface="+mn-lt"/>
              </a:rPr>
              <a:t> You can achieve similar resilience by integrating tools like </a:t>
            </a:r>
            <a:r>
              <a:rPr lang="en-US" b="1" err="1">
                <a:ea typeface="+mn-lt"/>
                <a:cs typeface="+mn-lt"/>
              </a:rPr>
              <a:t>HAProxy</a:t>
            </a:r>
            <a:r>
              <a:rPr lang="en-US">
                <a:ea typeface="+mn-lt"/>
                <a:cs typeface="+mn-lt"/>
              </a:rPr>
              <a:t> or </a:t>
            </a:r>
            <a:r>
              <a:rPr lang="en-US" b="1">
                <a:ea typeface="+mn-lt"/>
                <a:cs typeface="+mn-lt"/>
              </a:rPr>
              <a:t>Nginx</a:t>
            </a:r>
            <a:r>
              <a:rPr lang="en-US">
                <a:ea typeface="+mn-lt"/>
                <a:cs typeface="+mn-lt"/>
              </a:rPr>
              <a:t> with custom automation:</a:t>
            </a:r>
            <a:endParaRPr lang="en-US"/>
          </a:p>
          <a:p>
            <a:r>
              <a:rPr lang="en-US">
                <a:ea typeface="+mn-lt"/>
                <a:cs typeface="+mn-lt"/>
              </a:rPr>
              <a:t>Use </a:t>
            </a:r>
            <a:r>
              <a:rPr lang="en-US" b="1">
                <a:ea typeface="+mn-lt"/>
                <a:cs typeface="+mn-lt"/>
              </a:rPr>
              <a:t>scripts, Ansible, or CI/CD pipelines</a:t>
            </a:r>
            <a:r>
              <a:rPr lang="en-US">
                <a:ea typeface="+mn-lt"/>
                <a:cs typeface="+mn-lt"/>
              </a:rPr>
              <a:t> to register new VMs or containers with the load balancer.</a:t>
            </a:r>
            <a:endParaRPr lang="en-US"/>
          </a:p>
          <a:p>
            <a:r>
              <a:rPr lang="en-US">
                <a:ea typeface="+mn-lt"/>
                <a:cs typeface="+mn-lt"/>
              </a:rPr>
              <a:t>Monitor instance health with tools like </a:t>
            </a:r>
            <a:r>
              <a:rPr lang="en-US" b="1">
                <a:ea typeface="+mn-lt"/>
                <a:cs typeface="+mn-lt"/>
              </a:rPr>
              <a:t>Prometheus</a:t>
            </a:r>
            <a:r>
              <a:rPr lang="en-US">
                <a:ea typeface="+mn-lt"/>
                <a:cs typeface="+mn-lt"/>
              </a:rPr>
              <a:t> or </a:t>
            </a:r>
            <a:r>
              <a:rPr lang="en-US" b="1">
                <a:ea typeface="+mn-lt"/>
                <a:cs typeface="+mn-lt"/>
              </a:rPr>
              <a:t>Zabbix</a:t>
            </a:r>
            <a:r>
              <a:rPr lang="en-US">
                <a:ea typeface="+mn-lt"/>
                <a:cs typeface="+mn-lt"/>
              </a:rPr>
              <a:t>, and trigger scaling or failover with </a:t>
            </a:r>
            <a:r>
              <a:rPr lang="en-US" b="1">
                <a:ea typeface="+mn-lt"/>
                <a:cs typeface="+mn-lt"/>
              </a:rPr>
              <a:t>Kubernetes</a:t>
            </a:r>
            <a:r>
              <a:rPr lang="en-US">
                <a:ea typeface="+mn-lt"/>
                <a:cs typeface="+mn-lt"/>
              </a:rPr>
              <a:t>, </a:t>
            </a:r>
            <a:r>
              <a:rPr lang="en-US" b="1">
                <a:ea typeface="+mn-lt"/>
                <a:cs typeface="+mn-lt"/>
              </a:rPr>
              <a:t>OpenStack Heat</a:t>
            </a:r>
            <a:r>
              <a:rPr lang="en-US">
                <a:ea typeface="+mn-lt"/>
                <a:cs typeface="+mn-lt"/>
              </a:rPr>
              <a:t>, or virtualization platforms like </a:t>
            </a:r>
            <a:r>
              <a:rPr lang="en-US" b="1" err="1">
                <a:ea typeface="+mn-lt"/>
                <a:cs typeface="+mn-lt"/>
              </a:rPr>
              <a:t>Proxmox</a:t>
            </a:r>
            <a:r>
              <a:rPr lang="en-US">
                <a:ea typeface="+mn-lt"/>
                <a:cs typeface="+mn-lt"/>
              </a:rPr>
              <a:t>.</a:t>
            </a:r>
            <a:endParaRPr lang="en-US"/>
          </a:p>
          <a:p>
            <a:r>
              <a:rPr lang="en-US">
                <a:ea typeface="+mn-lt"/>
                <a:cs typeface="+mn-lt"/>
              </a:rPr>
              <a:t>Load balancer config can be dynamically reloaded (e.g., via </a:t>
            </a:r>
            <a:r>
              <a:rPr lang="en-US">
                <a:latin typeface="Consolas"/>
                <a:ea typeface="+mn-lt"/>
                <a:cs typeface="+mn-lt"/>
              </a:rPr>
              <a:t>consul-template</a:t>
            </a:r>
            <a:r>
              <a:rPr lang="en-US">
                <a:ea typeface="+mn-lt"/>
                <a:cs typeface="+mn-lt"/>
              </a:rPr>
              <a:t> or </a:t>
            </a:r>
            <a:r>
              <a:rPr lang="en-US">
                <a:latin typeface="Consolas"/>
                <a:ea typeface="+mn-lt"/>
                <a:cs typeface="+mn-lt"/>
              </a:rPr>
              <a:t>envoy</a:t>
            </a:r>
            <a:r>
              <a:rPr lang="en-US">
                <a:ea typeface="+mn-lt"/>
                <a:cs typeface="+mn-lt"/>
              </a:rPr>
              <a:t> service discovery) to adapt to infrastructure changes.</a:t>
            </a:r>
            <a:endParaRPr lang="en-US"/>
          </a:p>
          <a:p>
            <a:endParaRPr lang="en-US"/>
          </a:p>
        </p:txBody>
      </p:sp>
    </p:spTree>
    <p:extLst>
      <p:ext uri="{BB962C8B-B14F-4D97-AF65-F5344CB8AC3E}">
        <p14:creationId xmlns:p14="http://schemas.microsoft.com/office/powerpoint/2010/main" val="4238439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08B1A-8F3E-CDD2-0F55-E9DCD41DFA7A}"/>
              </a:ext>
            </a:extLst>
          </p:cNvPr>
          <p:cNvSpPr>
            <a:spLocks noGrp="1"/>
          </p:cNvSpPr>
          <p:nvPr>
            <p:ph type="title"/>
          </p:nvPr>
        </p:nvSpPr>
        <p:spPr>
          <a:xfrm>
            <a:off x="5568534" y="603504"/>
            <a:ext cx="5916169" cy="1527048"/>
          </a:xfrm>
        </p:spPr>
        <p:txBody>
          <a:bodyPr anchor="b">
            <a:normAutofit/>
          </a:bodyPr>
          <a:lstStyle/>
          <a:p>
            <a:r>
              <a:rPr lang="en-US" sz="3300"/>
              <a:t>Hands-On Demo 1: Deploying a VM (Self-hosted)</a:t>
            </a:r>
          </a:p>
          <a:p>
            <a:endParaRPr lang="en-US" sz="3300"/>
          </a:p>
        </p:txBody>
      </p:sp>
      <p:pic>
        <p:nvPicPr>
          <p:cNvPr id="5" name="Picture 4" descr="Electronic circuit board">
            <a:extLst>
              <a:ext uri="{FF2B5EF4-FFF2-40B4-BE49-F238E27FC236}">
                <a16:creationId xmlns:a16="http://schemas.microsoft.com/office/drawing/2014/main" id="{955F7946-006A-3949-E5D4-D8A9762E4C07}"/>
              </a:ext>
            </a:extLst>
          </p:cNvPr>
          <p:cNvPicPr>
            <a:picLocks noChangeAspect="1"/>
          </p:cNvPicPr>
          <p:nvPr/>
        </p:nvPicPr>
        <p:blipFill>
          <a:blip r:embed="rId2"/>
          <a:srcRect l="44525" r="7752" b="-3"/>
          <a:stretch>
            <a:fillRect/>
          </a:stretch>
        </p:blipFill>
        <p:spPr>
          <a:xfrm>
            <a:off x="20" y="10"/>
            <a:ext cx="4910308" cy="6857990"/>
          </a:xfrm>
          <a:prstGeom prst="rect">
            <a:avLst/>
          </a:prstGeom>
        </p:spPr>
      </p:pic>
      <p:sp>
        <p:nvSpPr>
          <p:cNvPr id="3" name="Content Placeholder 2">
            <a:extLst>
              <a:ext uri="{FF2B5EF4-FFF2-40B4-BE49-F238E27FC236}">
                <a16:creationId xmlns:a16="http://schemas.microsoft.com/office/drawing/2014/main" id="{B9955C96-3606-EB09-9076-1911CF462E90}"/>
              </a:ext>
            </a:extLst>
          </p:cNvPr>
          <p:cNvSpPr>
            <a:spLocks noGrp="1"/>
          </p:cNvSpPr>
          <p:nvPr>
            <p:ph idx="1"/>
          </p:nvPr>
        </p:nvSpPr>
        <p:spPr>
          <a:xfrm>
            <a:off x="5568533" y="2214282"/>
            <a:ext cx="5916169" cy="4095078"/>
          </a:xfrm>
        </p:spPr>
        <p:txBody>
          <a:bodyPr vert="horz" lIns="91440" tIns="45720" rIns="91440" bIns="45720" rtlCol="0">
            <a:normAutofit/>
          </a:bodyPr>
          <a:lstStyle/>
          <a:p>
            <a:r>
              <a:rPr lang="en-US" sz="1800"/>
              <a:t>Tools:</a:t>
            </a:r>
          </a:p>
          <a:p>
            <a:pPr lvl="1"/>
            <a:r>
              <a:rPr lang="en-US" b="1">
                <a:ea typeface="+mn-lt"/>
                <a:cs typeface="+mn-lt"/>
              </a:rPr>
              <a:t>VirtualBox / VMWare Workstation</a:t>
            </a:r>
            <a:endParaRPr lang="en-US"/>
          </a:p>
          <a:p>
            <a:pPr lvl="1"/>
            <a:r>
              <a:rPr lang="en-US" b="1">
                <a:ea typeface="+mn-lt"/>
                <a:cs typeface="+mn-lt"/>
              </a:rPr>
              <a:t>Custom ISO</a:t>
            </a:r>
            <a:r>
              <a:rPr lang="en-US">
                <a:ea typeface="+mn-lt"/>
                <a:cs typeface="+mn-lt"/>
              </a:rPr>
              <a:t>: Ubuntu Server 22.04</a:t>
            </a:r>
          </a:p>
          <a:p>
            <a:r>
              <a:rPr lang="en-US" sz="1800">
                <a:ea typeface="+mn-lt"/>
                <a:cs typeface="+mn-lt"/>
              </a:rPr>
              <a:t>Steps:</a:t>
            </a:r>
            <a:endParaRPr lang="en-US" sz="1800"/>
          </a:p>
          <a:p>
            <a:pPr lvl="1"/>
            <a:r>
              <a:rPr lang="en-US">
                <a:ea typeface="+mn-lt"/>
                <a:cs typeface="+mn-lt"/>
              </a:rPr>
              <a:t>Create VM</a:t>
            </a:r>
            <a:endParaRPr lang="en-US"/>
          </a:p>
          <a:p>
            <a:pPr lvl="1"/>
            <a:r>
              <a:rPr lang="en-US">
                <a:ea typeface="+mn-lt"/>
                <a:cs typeface="+mn-lt"/>
              </a:rPr>
              <a:t>Attach ISO</a:t>
            </a:r>
            <a:endParaRPr lang="en-US"/>
          </a:p>
          <a:p>
            <a:pPr lvl="1"/>
            <a:r>
              <a:rPr lang="en-US">
                <a:ea typeface="+mn-lt"/>
                <a:cs typeface="+mn-lt"/>
              </a:rPr>
              <a:t>Customize: 2 CPU, 2GB RAM, 20GB storage</a:t>
            </a:r>
          </a:p>
          <a:p>
            <a:pPr lvl="1"/>
            <a:r>
              <a:rPr lang="en-US">
                <a:ea typeface="+mn-lt"/>
                <a:cs typeface="+mn-lt"/>
              </a:rPr>
              <a:t>Boot and Install OS</a:t>
            </a:r>
            <a:endParaRPr lang="en-US"/>
          </a:p>
          <a:p>
            <a:pPr lvl="1"/>
            <a:r>
              <a:rPr lang="en-US">
                <a:ea typeface="+mn-lt"/>
                <a:cs typeface="+mn-lt"/>
              </a:rPr>
              <a:t>Install </a:t>
            </a:r>
            <a:r>
              <a:rPr lang="en-US">
                <a:latin typeface="Consolas"/>
                <a:ea typeface="+mn-lt"/>
                <a:cs typeface="+mn-lt"/>
              </a:rPr>
              <a:t>openssh-server and </a:t>
            </a:r>
            <a:r>
              <a:rPr lang="en-US">
                <a:ea typeface="+mn-lt"/>
                <a:cs typeface="+mn-lt"/>
              </a:rPr>
              <a:t>Configure SSH</a:t>
            </a:r>
            <a:endParaRPr lang="en-US"/>
          </a:p>
          <a:p>
            <a:pPr lvl="1"/>
            <a:r>
              <a:rPr lang="en-US">
                <a:ea typeface="+mn-lt"/>
                <a:cs typeface="+mn-lt"/>
              </a:rPr>
              <a:t>Add and mount secondary disk</a:t>
            </a:r>
            <a:endParaRPr lang="en-US"/>
          </a:p>
          <a:p>
            <a:endParaRPr lang="en-US" sz="1800"/>
          </a:p>
        </p:txBody>
      </p:sp>
    </p:spTree>
    <p:extLst>
      <p:ext uri="{BB962C8B-B14F-4D97-AF65-F5344CB8AC3E}">
        <p14:creationId xmlns:p14="http://schemas.microsoft.com/office/powerpoint/2010/main" val="1930110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F1011-4E10-3B77-4991-B0774F0F7BF6}"/>
              </a:ext>
            </a:extLst>
          </p:cNvPr>
          <p:cNvSpPr>
            <a:spLocks noGrp="1"/>
          </p:cNvSpPr>
          <p:nvPr>
            <p:ph type="title"/>
          </p:nvPr>
        </p:nvSpPr>
        <p:spPr/>
        <p:txBody>
          <a:bodyPr/>
          <a:lstStyle/>
          <a:p>
            <a:r>
              <a:rPr lang="en-US"/>
              <a:t>Hands-On Demo (AWS)</a:t>
            </a:r>
          </a:p>
        </p:txBody>
      </p:sp>
      <p:sp>
        <p:nvSpPr>
          <p:cNvPr id="3" name="Content Placeholder 2">
            <a:extLst>
              <a:ext uri="{FF2B5EF4-FFF2-40B4-BE49-F238E27FC236}">
                <a16:creationId xmlns:a16="http://schemas.microsoft.com/office/drawing/2014/main" id="{6A5EBB97-D9F1-C65A-8B9D-DA53B84BF293}"/>
              </a:ext>
            </a:extLst>
          </p:cNvPr>
          <p:cNvSpPr>
            <a:spLocks noGrp="1"/>
          </p:cNvSpPr>
          <p:nvPr>
            <p:ph idx="1"/>
          </p:nvPr>
        </p:nvSpPr>
        <p:spPr/>
        <p:txBody>
          <a:bodyPr vert="horz" lIns="91440" tIns="45720" rIns="91440" bIns="45720" rtlCol="0" anchor="t">
            <a:normAutofit/>
          </a:bodyPr>
          <a:lstStyle/>
          <a:p>
            <a:r>
              <a:rPr lang="en-US">
                <a:ea typeface="+mn-lt"/>
                <a:cs typeface="+mn-lt"/>
              </a:rPr>
              <a:t>EC2: VM with ISO</a:t>
            </a:r>
            <a:endParaRPr lang="en-US"/>
          </a:p>
          <a:p>
            <a:r>
              <a:rPr lang="en-US">
                <a:ea typeface="+mn-lt"/>
                <a:cs typeface="+mn-lt"/>
              </a:rPr>
              <a:t>Docker: Containerize and run</a:t>
            </a:r>
            <a:endParaRPr lang="en-US"/>
          </a:p>
          <a:p>
            <a:r>
              <a:rPr lang="en-US">
                <a:ea typeface="+mn-lt"/>
                <a:cs typeface="+mn-lt"/>
              </a:rPr>
              <a:t>Lambda: S3-triggered function</a:t>
            </a:r>
            <a:endParaRPr lang="en-US"/>
          </a:p>
          <a:p>
            <a:r>
              <a:rPr lang="en-US">
                <a:ea typeface="+mn-lt"/>
                <a:cs typeface="+mn-lt"/>
              </a:rPr>
              <a:t>ECS: </a:t>
            </a:r>
            <a:r>
              <a:rPr lang="en-US" err="1">
                <a:ea typeface="+mn-lt"/>
                <a:cs typeface="+mn-lt"/>
              </a:rPr>
              <a:t>Fargate</a:t>
            </a:r>
            <a:r>
              <a:rPr lang="en-US">
                <a:ea typeface="+mn-lt"/>
                <a:cs typeface="+mn-lt"/>
              </a:rPr>
              <a:t> container</a:t>
            </a:r>
            <a:endParaRPr lang="en-US"/>
          </a:p>
        </p:txBody>
      </p:sp>
    </p:spTree>
    <p:extLst>
      <p:ext uri="{BB962C8B-B14F-4D97-AF65-F5344CB8AC3E}">
        <p14:creationId xmlns:p14="http://schemas.microsoft.com/office/powerpoint/2010/main" val="1711996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E9BBD6-0A00-4A54-87C1-2F5D2E5EAA41}"/>
              </a:ext>
            </a:extLst>
          </p:cNvPr>
          <p:cNvSpPr>
            <a:spLocks noGrp="1"/>
          </p:cNvSpPr>
          <p:nvPr>
            <p:ph type="title"/>
          </p:nvPr>
        </p:nvSpPr>
        <p:spPr>
          <a:xfrm>
            <a:off x="612648" y="600074"/>
            <a:ext cx="6035040" cy="1529932"/>
          </a:xfrm>
        </p:spPr>
        <p:txBody>
          <a:bodyPr anchor="b">
            <a:normAutofit/>
          </a:bodyPr>
          <a:lstStyle/>
          <a:p>
            <a:r>
              <a:rPr lang="en-US"/>
              <a:t>Hands-On Demo 2: Deploy Docker</a:t>
            </a:r>
          </a:p>
          <a:p>
            <a:endParaRPr lang="en-US"/>
          </a:p>
        </p:txBody>
      </p:sp>
      <p:sp>
        <p:nvSpPr>
          <p:cNvPr id="3" name="Content Placeholder 2">
            <a:extLst>
              <a:ext uri="{FF2B5EF4-FFF2-40B4-BE49-F238E27FC236}">
                <a16:creationId xmlns:a16="http://schemas.microsoft.com/office/drawing/2014/main" id="{B494A2C6-69AD-0C3B-8FC6-4960F92531D6}"/>
              </a:ext>
            </a:extLst>
          </p:cNvPr>
          <p:cNvSpPr>
            <a:spLocks noGrp="1"/>
          </p:cNvSpPr>
          <p:nvPr>
            <p:ph idx="1"/>
          </p:nvPr>
        </p:nvSpPr>
        <p:spPr>
          <a:xfrm>
            <a:off x="612647" y="2212848"/>
            <a:ext cx="6035041" cy="4096512"/>
          </a:xfrm>
        </p:spPr>
        <p:txBody>
          <a:bodyPr vert="horz" lIns="91440" tIns="45720" rIns="91440" bIns="45720" rtlCol="0">
            <a:normAutofit/>
          </a:bodyPr>
          <a:lstStyle/>
          <a:p>
            <a:pPr>
              <a:lnSpc>
                <a:spcPct val="110000"/>
              </a:lnSpc>
            </a:pPr>
            <a:r>
              <a:rPr lang="en-US" sz="1500">
                <a:ea typeface="+mn-lt"/>
                <a:cs typeface="+mn-lt"/>
              </a:rPr>
              <a:t>SSH into VM</a:t>
            </a:r>
            <a:endParaRPr lang="en-US" sz="1500"/>
          </a:p>
          <a:p>
            <a:pPr>
              <a:lnSpc>
                <a:spcPct val="110000"/>
              </a:lnSpc>
            </a:pPr>
            <a:r>
              <a:rPr lang="en-US" sz="1500">
                <a:ea typeface="+mn-lt"/>
                <a:cs typeface="+mn-lt"/>
              </a:rPr>
              <a:t>Install Docker:</a:t>
            </a:r>
            <a:endParaRPr lang="en-US" sz="1500"/>
          </a:p>
          <a:p>
            <a:pPr lvl="2">
              <a:lnSpc>
                <a:spcPct val="110000"/>
              </a:lnSpc>
              <a:buFont typeface="Wingdings" panose="020B0604020202020204" pitchFamily="34" charset="0"/>
              <a:buChar char="§"/>
            </a:pPr>
            <a:r>
              <a:rPr lang="en-US" sz="1500" dirty="0" err="1">
                <a:ea typeface="+mn-lt"/>
                <a:cs typeface="+mn-lt"/>
              </a:rPr>
              <a:t>sudo</a:t>
            </a:r>
            <a:r>
              <a:rPr lang="en-US" sz="1500" dirty="0">
                <a:ea typeface="+mn-lt"/>
                <a:cs typeface="+mn-lt"/>
              </a:rPr>
              <a:t> apt update &amp;&amp; </a:t>
            </a:r>
            <a:r>
              <a:rPr lang="en-US" sz="1500" dirty="0" err="1">
                <a:ea typeface="+mn-lt"/>
                <a:cs typeface="+mn-lt"/>
              </a:rPr>
              <a:t>sudo</a:t>
            </a:r>
            <a:r>
              <a:rPr lang="en-US" sz="1500" dirty="0">
                <a:ea typeface="+mn-lt"/>
                <a:cs typeface="+mn-lt"/>
              </a:rPr>
              <a:t> apt install docker.io -y</a:t>
            </a:r>
            <a:endParaRPr lang="en-US" sz="1500" dirty="0">
              <a:latin typeface="Neue Haas Grotesk Text Pro"/>
            </a:endParaRPr>
          </a:p>
          <a:p>
            <a:pPr lvl="2">
              <a:lnSpc>
                <a:spcPct val="110000"/>
              </a:lnSpc>
              <a:buFont typeface="Wingdings" panose="020B0604020202020204" pitchFamily="34" charset="0"/>
              <a:buChar char="§"/>
            </a:pPr>
            <a:r>
              <a:rPr lang="en-US" sz="1500" dirty="0" err="1">
                <a:ea typeface="+mn-lt"/>
                <a:cs typeface="+mn-lt"/>
              </a:rPr>
              <a:t>sudo</a:t>
            </a:r>
            <a:r>
              <a:rPr lang="en-US" sz="1500" dirty="0">
                <a:ea typeface="+mn-lt"/>
                <a:cs typeface="+mn-lt"/>
              </a:rPr>
              <a:t> </a:t>
            </a:r>
            <a:r>
              <a:rPr lang="en-US" sz="1500" dirty="0" err="1">
                <a:ea typeface="+mn-lt"/>
                <a:cs typeface="+mn-lt"/>
              </a:rPr>
              <a:t>systemctl</a:t>
            </a:r>
            <a:r>
              <a:rPr lang="en-US" sz="1500" dirty="0">
                <a:ea typeface="+mn-lt"/>
                <a:cs typeface="+mn-lt"/>
              </a:rPr>
              <a:t> enable --now docker</a:t>
            </a:r>
            <a:endParaRPr lang="en-US" sz="1500" dirty="0"/>
          </a:p>
          <a:p>
            <a:pPr>
              <a:lnSpc>
                <a:spcPct val="110000"/>
              </a:lnSpc>
            </a:pPr>
            <a:r>
              <a:rPr lang="en-US" sz="1500" dirty="0">
                <a:ea typeface="+mn-lt"/>
                <a:cs typeface="+mn-lt"/>
              </a:rPr>
              <a:t>Create </a:t>
            </a:r>
            <a:r>
              <a:rPr lang="en-US" sz="1500" dirty="0" err="1">
                <a:ea typeface="+mn-lt"/>
                <a:cs typeface="+mn-lt"/>
              </a:rPr>
              <a:t>Dockerfile</a:t>
            </a:r>
          </a:p>
          <a:p>
            <a:pPr>
              <a:lnSpc>
                <a:spcPct val="110000"/>
              </a:lnSpc>
            </a:pPr>
            <a:r>
              <a:rPr lang="en-US" sz="1500" dirty="0">
                <a:ea typeface="+mn-lt"/>
                <a:cs typeface="+mn-lt"/>
              </a:rPr>
              <a:t>Run an nginx container:</a:t>
            </a:r>
            <a:endParaRPr lang="en-US" sz="1500" dirty="0"/>
          </a:p>
          <a:p>
            <a:pPr lvl="2">
              <a:lnSpc>
                <a:spcPct val="110000"/>
              </a:lnSpc>
              <a:buFont typeface="Wingdings" panose="020B0604020202020204" pitchFamily="34" charset="0"/>
              <a:buChar char="§"/>
            </a:pPr>
            <a:r>
              <a:rPr lang="en-US" sz="1500" dirty="0">
                <a:latin typeface="Consolas"/>
              </a:rPr>
              <a:t>docker run -d -p 80:80 nginx</a:t>
            </a:r>
            <a:endParaRPr lang="en-US" sz="1500" dirty="0"/>
          </a:p>
          <a:p>
            <a:pPr>
              <a:lnSpc>
                <a:spcPct val="110000"/>
              </a:lnSpc>
            </a:pPr>
            <a:r>
              <a:rPr lang="en-US" sz="1500" dirty="0">
                <a:ea typeface="+mn-lt"/>
                <a:cs typeface="+mn-lt"/>
              </a:rPr>
              <a:t>Build a custom container (Flask app)</a:t>
            </a:r>
            <a:endParaRPr lang="en-US" sz="1500" dirty="0"/>
          </a:p>
          <a:p>
            <a:pPr lvl="2">
              <a:lnSpc>
                <a:spcPct val="110000"/>
              </a:lnSpc>
              <a:buFont typeface="Wingdings" panose="020B0604020202020204" pitchFamily="34" charset="0"/>
              <a:buChar char="§"/>
            </a:pPr>
            <a:r>
              <a:rPr lang="en-US" sz="1500" dirty="0">
                <a:ea typeface="+mn-lt"/>
                <a:cs typeface="+mn-lt"/>
              </a:rPr>
              <a:t>FROM python:3.11</a:t>
            </a:r>
            <a:endParaRPr lang="en-US" sz="1500" dirty="0"/>
          </a:p>
          <a:p>
            <a:pPr lvl="2">
              <a:lnSpc>
                <a:spcPct val="110000"/>
              </a:lnSpc>
              <a:buFont typeface="Wingdings" panose="020B0604020202020204" pitchFamily="34" charset="0"/>
              <a:buChar char="§"/>
            </a:pPr>
            <a:r>
              <a:rPr lang="en-US" sz="1500" dirty="0">
                <a:ea typeface="+mn-lt"/>
                <a:cs typeface="+mn-lt"/>
              </a:rPr>
              <a:t>COPY app.py .</a:t>
            </a:r>
            <a:endParaRPr lang="en-US" sz="1500" dirty="0"/>
          </a:p>
          <a:p>
            <a:pPr lvl="2">
              <a:lnSpc>
                <a:spcPct val="110000"/>
              </a:lnSpc>
              <a:buFont typeface="Wingdings" panose="020B0604020202020204" pitchFamily="34" charset="0"/>
              <a:buChar char="§"/>
            </a:pPr>
            <a:r>
              <a:rPr lang="en-US" sz="1500" dirty="0">
                <a:ea typeface="+mn-lt"/>
                <a:cs typeface="+mn-lt"/>
              </a:rPr>
              <a:t>RUN pip install flask</a:t>
            </a:r>
            <a:endParaRPr lang="en-US" sz="1500"/>
          </a:p>
          <a:p>
            <a:pPr lvl="2">
              <a:lnSpc>
                <a:spcPct val="110000"/>
              </a:lnSpc>
              <a:buFont typeface="Wingdings" panose="020B0604020202020204" pitchFamily="34" charset="0"/>
              <a:buChar char="§"/>
            </a:pPr>
            <a:r>
              <a:rPr lang="en-US" sz="1500" dirty="0">
                <a:ea typeface="+mn-lt"/>
                <a:cs typeface="+mn-lt"/>
              </a:rPr>
              <a:t>CMD ["python", "app.py"]</a:t>
            </a:r>
            <a:endParaRPr lang="en-US" sz="1500" dirty="0"/>
          </a:p>
          <a:p>
            <a:pPr>
              <a:lnSpc>
                <a:spcPct val="110000"/>
              </a:lnSpc>
            </a:pPr>
            <a:endParaRPr lang="en-US" sz="1500"/>
          </a:p>
        </p:txBody>
      </p:sp>
      <p:pic>
        <p:nvPicPr>
          <p:cNvPr id="5" name="Picture 4" descr="Cargo shipping containers in a pile and on a semi-truck at a harbor">
            <a:extLst>
              <a:ext uri="{FF2B5EF4-FFF2-40B4-BE49-F238E27FC236}">
                <a16:creationId xmlns:a16="http://schemas.microsoft.com/office/drawing/2014/main" id="{B9EB9790-022A-FBB0-2204-111C4CD202F7}"/>
              </a:ext>
            </a:extLst>
          </p:cNvPr>
          <p:cNvPicPr>
            <a:picLocks noChangeAspect="1"/>
          </p:cNvPicPr>
          <p:nvPr/>
        </p:nvPicPr>
        <p:blipFill>
          <a:blip r:embed="rId2"/>
          <a:srcRect l="30865" r="16137" b="4"/>
          <a:stretch>
            <a:fillRect/>
          </a:stretch>
        </p:blipFill>
        <p:spPr>
          <a:xfrm>
            <a:off x="7345680" y="10"/>
            <a:ext cx="4846320" cy="6857990"/>
          </a:xfrm>
          <a:prstGeom prst="rect">
            <a:avLst/>
          </a:prstGeom>
        </p:spPr>
      </p:pic>
    </p:spTree>
    <p:extLst>
      <p:ext uri="{BB962C8B-B14F-4D97-AF65-F5344CB8AC3E}">
        <p14:creationId xmlns:p14="http://schemas.microsoft.com/office/powerpoint/2010/main" val="1812548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47D86-0E98-E6E9-BE69-C5B63B0AD843}"/>
              </a:ext>
            </a:extLst>
          </p:cNvPr>
          <p:cNvSpPr>
            <a:spLocks noGrp="1"/>
          </p:cNvSpPr>
          <p:nvPr>
            <p:ph type="title"/>
          </p:nvPr>
        </p:nvSpPr>
        <p:spPr/>
        <p:txBody>
          <a:bodyPr/>
          <a:lstStyle/>
          <a:p>
            <a:r>
              <a:rPr lang="en-US"/>
              <a:t>Lambda + s3</a:t>
            </a:r>
          </a:p>
        </p:txBody>
      </p:sp>
      <p:sp>
        <p:nvSpPr>
          <p:cNvPr id="3" name="Content Placeholder 2">
            <a:extLst>
              <a:ext uri="{FF2B5EF4-FFF2-40B4-BE49-F238E27FC236}">
                <a16:creationId xmlns:a16="http://schemas.microsoft.com/office/drawing/2014/main" id="{41B627A3-9E97-014B-51FF-44F20ED8E1EF}"/>
              </a:ext>
            </a:extLst>
          </p:cNvPr>
          <p:cNvSpPr>
            <a:spLocks noGrp="1"/>
          </p:cNvSpPr>
          <p:nvPr>
            <p:ph idx="1"/>
          </p:nvPr>
        </p:nvSpPr>
        <p:spPr/>
        <p:txBody>
          <a:bodyPr vert="horz" lIns="91440" tIns="45720" rIns="91440" bIns="45720" rtlCol="0" anchor="t">
            <a:normAutofit/>
          </a:bodyPr>
          <a:lstStyle/>
          <a:p>
            <a:r>
              <a:rPr lang="en-US">
                <a:ea typeface="+mn-lt"/>
                <a:cs typeface="+mn-lt"/>
              </a:rPr>
              <a:t>1. Create S3 buckets</a:t>
            </a:r>
            <a:endParaRPr lang="en-US"/>
          </a:p>
          <a:p>
            <a:r>
              <a:rPr lang="en-US">
                <a:ea typeface="+mn-lt"/>
                <a:cs typeface="+mn-lt"/>
              </a:rPr>
              <a:t>2. Write Lambda to resize image</a:t>
            </a:r>
            <a:endParaRPr lang="en-US"/>
          </a:p>
          <a:p>
            <a:r>
              <a:rPr lang="en-US">
                <a:ea typeface="+mn-lt"/>
                <a:cs typeface="+mn-lt"/>
              </a:rPr>
              <a:t>3. Set S3 trigger</a:t>
            </a:r>
            <a:endParaRPr lang="en-US"/>
          </a:p>
          <a:p>
            <a:r>
              <a:rPr lang="en-US">
                <a:ea typeface="+mn-lt"/>
                <a:cs typeface="+mn-lt"/>
              </a:rPr>
              <a:t>4. Upload &amp; test</a:t>
            </a:r>
            <a:endParaRPr lang="en-US"/>
          </a:p>
        </p:txBody>
      </p:sp>
    </p:spTree>
    <p:extLst>
      <p:ext uri="{BB962C8B-B14F-4D97-AF65-F5344CB8AC3E}">
        <p14:creationId xmlns:p14="http://schemas.microsoft.com/office/powerpoint/2010/main" val="4165148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74F5-2AEA-3566-C2EC-FD9034FF5B80}"/>
              </a:ext>
            </a:extLst>
          </p:cNvPr>
          <p:cNvSpPr>
            <a:spLocks noGrp="1"/>
          </p:cNvSpPr>
          <p:nvPr>
            <p:ph type="title"/>
          </p:nvPr>
        </p:nvSpPr>
        <p:spPr/>
        <p:txBody>
          <a:bodyPr/>
          <a:lstStyle/>
          <a:p>
            <a:r>
              <a:rPr lang="en-US"/>
              <a:t>Student Exercise (Self Hosted)</a:t>
            </a:r>
            <a:br>
              <a:rPr lang="en-US"/>
            </a:br>
            <a:endParaRPr lang="en-US" b="0">
              <a:ea typeface="+mj-lt"/>
              <a:cs typeface="+mj-lt"/>
            </a:endParaRPr>
          </a:p>
          <a:p>
            <a:endParaRPr lang="en-US"/>
          </a:p>
          <a:p>
            <a:endParaRPr lang="en-US"/>
          </a:p>
        </p:txBody>
      </p:sp>
      <p:sp>
        <p:nvSpPr>
          <p:cNvPr id="3" name="Content Placeholder 2">
            <a:extLst>
              <a:ext uri="{FF2B5EF4-FFF2-40B4-BE49-F238E27FC236}">
                <a16:creationId xmlns:a16="http://schemas.microsoft.com/office/drawing/2014/main" id="{FAC0428E-7709-16A8-43D1-D18089A155D7}"/>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Break into pairs or small groups</a:t>
            </a:r>
            <a:endParaRPr lang="en-US" b="1">
              <a:ea typeface="+mn-lt"/>
              <a:cs typeface="+mn-lt"/>
            </a:endParaRPr>
          </a:p>
          <a:p>
            <a:r>
              <a:rPr lang="en-US" b="1">
                <a:ea typeface="+mn-lt"/>
                <a:cs typeface="+mn-lt"/>
              </a:rPr>
              <a:t>Task:</a:t>
            </a:r>
            <a:endParaRPr lang="en-US"/>
          </a:p>
          <a:p>
            <a:r>
              <a:rPr lang="en-US">
                <a:ea typeface="+mn-lt"/>
                <a:cs typeface="+mn-lt"/>
              </a:rPr>
              <a:t>Upload ISO, deploy Ubuntu Server VM</a:t>
            </a:r>
          </a:p>
          <a:p>
            <a:r>
              <a:rPr lang="en-US">
                <a:ea typeface="+mn-lt"/>
                <a:cs typeface="+mn-lt"/>
              </a:rPr>
              <a:t>Add and mount secondary disk</a:t>
            </a:r>
          </a:p>
          <a:p>
            <a:r>
              <a:rPr lang="en-US">
                <a:ea typeface="+mn-lt"/>
                <a:cs typeface="+mn-lt"/>
              </a:rPr>
              <a:t>Install Docker, run container</a:t>
            </a:r>
            <a:endParaRPr lang="en-US"/>
          </a:p>
          <a:p>
            <a:r>
              <a:rPr lang="en-US">
                <a:ea typeface="+mn-lt"/>
                <a:cs typeface="+mn-lt"/>
              </a:rPr>
              <a:t>SSH into VM and install packages (</a:t>
            </a:r>
            <a:r>
              <a:rPr lang="en-US" err="1">
                <a:latin typeface="Consolas"/>
                <a:ea typeface="+mn-lt"/>
                <a:cs typeface="+mn-lt"/>
              </a:rPr>
              <a:t>htop</a:t>
            </a:r>
            <a:r>
              <a:rPr lang="en-US">
                <a:ea typeface="+mn-lt"/>
                <a:cs typeface="+mn-lt"/>
              </a:rPr>
              <a:t>, </a:t>
            </a:r>
            <a:r>
              <a:rPr lang="en-US">
                <a:latin typeface="Consolas"/>
                <a:ea typeface="+mn-lt"/>
                <a:cs typeface="+mn-lt"/>
              </a:rPr>
              <a:t>curl</a:t>
            </a:r>
            <a:r>
              <a:rPr lang="en-US">
                <a:ea typeface="+mn-lt"/>
                <a:cs typeface="+mn-lt"/>
              </a:rPr>
              <a:t>).</a:t>
            </a:r>
          </a:p>
          <a:p>
            <a:r>
              <a:rPr lang="en-US">
                <a:ea typeface="+mn-lt"/>
                <a:cs typeface="+mn-lt"/>
              </a:rPr>
              <a:t>Practice Linux CLI: </a:t>
            </a:r>
            <a:r>
              <a:rPr lang="en-US" err="1">
                <a:latin typeface="Consolas"/>
              </a:rPr>
              <a:t>htop</a:t>
            </a:r>
            <a:r>
              <a:rPr lang="en-US">
                <a:ea typeface="+mn-lt"/>
                <a:cs typeface="+mn-lt"/>
              </a:rPr>
              <a:t>, </a:t>
            </a:r>
            <a:r>
              <a:rPr lang="en-US">
                <a:latin typeface="Consolas"/>
              </a:rPr>
              <a:t>curl</a:t>
            </a:r>
            <a:r>
              <a:rPr lang="en-US">
                <a:ea typeface="+mn-lt"/>
                <a:cs typeface="+mn-lt"/>
              </a:rPr>
              <a:t>, user creation</a:t>
            </a:r>
            <a:endParaRPr lang="en-US"/>
          </a:p>
          <a:p>
            <a:r>
              <a:rPr lang="en-US"/>
              <a:t>Finalize their VM setup and keep it running for future lessons.</a:t>
            </a:r>
          </a:p>
          <a:p>
            <a:r>
              <a:rPr lang="en-US"/>
              <a:t>Prepare a small </a:t>
            </a:r>
            <a:r>
              <a:rPr lang="en-US" err="1"/>
              <a:t>Dockerfile</a:t>
            </a:r>
            <a:r>
              <a:rPr lang="en-US"/>
              <a:t> for a web app (static HTML or Flask).</a:t>
            </a:r>
          </a:p>
          <a:p>
            <a:endParaRPr lang="en-US"/>
          </a:p>
        </p:txBody>
      </p:sp>
    </p:spTree>
    <p:extLst>
      <p:ext uri="{BB962C8B-B14F-4D97-AF65-F5344CB8AC3E}">
        <p14:creationId xmlns:p14="http://schemas.microsoft.com/office/powerpoint/2010/main" val="4063100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9402-93B8-5E45-00DE-539BB51259B0}"/>
              </a:ext>
            </a:extLst>
          </p:cNvPr>
          <p:cNvSpPr>
            <a:spLocks noGrp="1"/>
          </p:cNvSpPr>
          <p:nvPr>
            <p:ph type="title"/>
          </p:nvPr>
        </p:nvSpPr>
        <p:spPr/>
        <p:txBody>
          <a:bodyPr/>
          <a:lstStyle/>
          <a:p>
            <a:r>
              <a:rPr lang="en-US"/>
              <a:t>Student Exercise (AWS)</a:t>
            </a:r>
          </a:p>
        </p:txBody>
      </p:sp>
      <p:sp>
        <p:nvSpPr>
          <p:cNvPr id="3" name="Content Placeholder 2">
            <a:extLst>
              <a:ext uri="{FF2B5EF4-FFF2-40B4-BE49-F238E27FC236}">
                <a16:creationId xmlns:a16="http://schemas.microsoft.com/office/drawing/2014/main" id="{907C75BA-4A90-51A9-A85E-3EEDB63B9951}"/>
              </a:ext>
            </a:extLst>
          </p:cNvPr>
          <p:cNvSpPr>
            <a:spLocks noGrp="1"/>
          </p:cNvSpPr>
          <p:nvPr>
            <p:ph idx="1"/>
          </p:nvPr>
        </p:nvSpPr>
        <p:spPr/>
        <p:txBody>
          <a:bodyPr vert="horz" lIns="91440" tIns="45720" rIns="91440" bIns="45720" rtlCol="0" anchor="t">
            <a:normAutofit/>
          </a:bodyPr>
          <a:lstStyle/>
          <a:p>
            <a:r>
              <a:rPr lang="en-US">
                <a:ea typeface="+mn-lt"/>
                <a:cs typeface="+mn-lt"/>
              </a:rPr>
              <a:t>Task: Deploy a scalable app with Docker and S3</a:t>
            </a:r>
            <a:endParaRPr lang="en-US"/>
          </a:p>
          <a:p>
            <a:r>
              <a:rPr lang="en-US">
                <a:ea typeface="+mn-lt"/>
                <a:cs typeface="+mn-lt"/>
              </a:rPr>
              <a:t>Auto Scaling, Load Balancing</a:t>
            </a:r>
            <a:endParaRPr lang="en-US"/>
          </a:p>
          <a:p>
            <a:r>
              <a:rPr lang="en-US">
                <a:ea typeface="+mn-lt"/>
                <a:cs typeface="+mn-lt"/>
              </a:rPr>
              <a:t>Reflection Questions</a:t>
            </a:r>
            <a:endParaRPr lang="en-US"/>
          </a:p>
        </p:txBody>
      </p:sp>
    </p:spTree>
    <p:extLst>
      <p:ext uri="{BB962C8B-B14F-4D97-AF65-F5344CB8AC3E}">
        <p14:creationId xmlns:p14="http://schemas.microsoft.com/office/powerpoint/2010/main" val="1502554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F17AB-8F82-4711-7AF3-9BBCEAF5C8E4}"/>
              </a:ext>
            </a:extLst>
          </p:cNvPr>
          <p:cNvSpPr>
            <a:spLocks noGrp="1"/>
          </p:cNvSpPr>
          <p:nvPr>
            <p:ph type="title"/>
          </p:nvPr>
        </p:nvSpPr>
        <p:spPr/>
        <p:txBody>
          <a:bodyPr/>
          <a:lstStyle/>
          <a:p>
            <a:r>
              <a:rPr lang="en-US"/>
              <a:t>Recap and Review</a:t>
            </a:r>
          </a:p>
          <a:p>
            <a:endParaRPr lang="en-US"/>
          </a:p>
        </p:txBody>
      </p:sp>
      <p:sp>
        <p:nvSpPr>
          <p:cNvPr id="3" name="Content Placeholder 2">
            <a:extLst>
              <a:ext uri="{FF2B5EF4-FFF2-40B4-BE49-F238E27FC236}">
                <a16:creationId xmlns:a16="http://schemas.microsoft.com/office/drawing/2014/main" id="{98CE3414-F95A-A0B8-83C3-1045C47EF993}"/>
              </a:ext>
            </a:extLst>
          </p:cNvPr>
          <p:cNvSpPr>
            <a:spLocks noGrp="1"/>
          </p:cNvSpPr>
          <p:nvPr>
            <p:ph idx="1"/>
          </p:nvPr>
        </p:nvSpPr>
        <p:spPr/>
        <p:txBody>
          <a:bodyPr vert="horz" lIns="91440" tIns="45720" rIns="91440" bIns="45720" rtlCol="0" anchor="t">
            <a:normAutofit/>
          </a:bodyPr>
          <a:lstStyle/>
          <a:p>
            <a:r>
              <a:rPr lang="en-US">
                <a:ea typeface="+mn-lt"/>
                <a:cs typeface="+mn-lt"/>
              </a:rPr>
              <a:t>VMs vs Containers vs Serverless</a:t>
            </a:r>
            <a:endParaRPr lang="en-US"/>
          </a:p>
          <a:p>
            <a:r>
              <a:rPr lang="en-US">
                <a:ea typeface="+mn-lt"/>
                <a:cs typeface="+mn-lt"/>
              </a:rPr>
              <a:t>Block vs File vs Object storage</a:t>
            </a:r>
          </a:p>
          <a:p>
            <a:r>
              <a:rPr lang="en-US">
                <a:ea typeface="+mn-lt"/>
                <a:cs typeface="+mn-lt"/>
              </a:rPr>
              <a:t>Deploying Ubuntu VM</a:t>
            </a:r>
          </a:p>
          <a:p>
            <a:r>
              <a:rPr lang="en-US">
                <a:ea typeface="+mn-lt"/>
                <a:cs typeface="+mn-lt"/>
              </a:rPr>
              <a:t>Docker basics on local VM</a:t>
            </a:r>
            <a:endParaRPr lang="en-US"/>
          </a:p>
          <a:p>
            <a:r>
              <a:rPr lang="en-US">
                <a:ea typeface="+mn-lt"/>
                <a:cs typeface="+mn-lt"/>
              </a:rPr>
              <a:t>Common challenges and fixes</a:t>
            </a:r>
            <a:endParaRPr lang="en-US"/>
          </a:p>
          <a:p>
            <a:endParaRPr lang="en-US"/>
          </a:p>
        </p:txBody>
      </p:sp>
    </p:spTree>
    <p:extLst>
      <p:ext uri="{BB962C8B-B14F-4D97-AF65-F5344CB8AC3E}">
        <p14:creationId xmlns:p14="http://schemas.microsoft.com/office/powerpoint/2010/main" val="1908581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402588B6-8E7E-FE01-6B57-ECDC9007037C}"/>
              </a:ext>
            </a:extLst>
          </p:cNvPr>
          <p:cNvSpPr>
            <a:spLocks noGrp="1"/>
          </p:cNvSpPr>
          <p:nvPr>
            <p:ph type="title"/>
          </p:nvPr>
        </p:nvSpPr>
        <p:spPr>
          <a:xfrm>
            <a:off x="8270420" y="1387927"/>
            <a:ext cx="3212502" cy="1942773"/>
          </a:xfrm>
        </p:spPr>
        <p:txBody>
          <a:bodyPr anchor="b">
            <a:normAutofit/>
          </a:bodyPr>
          <a:lstStyle/>
          <a:p>
            <a:r>
              <a:rPr lang="en-US" b="0">
                <a:ea typeface="+mj-lt"/>
                <a:cs typeface="+mj-lt"/>
              </a:rPr>
              <a:t>Introduction to Compute Services</a:t>
            </a:r>
            <a:endParaRPr lang="en-US"/>
          </a:p>
        </p:txBody>
      </p:sp>
      <p:pic>
        <p:nvPicPr>
          <p:cNvPr id="5" name="Picture 4" descr="Illuminated server room panel">
            <a:extLst>
              <a:ext uri="{FF2B5EF4-FFF2-40B4-BE49-F238E27FC236}">
                <a16:creationId xmlns:a16="http://schemas.microsoft.com/office/drawing/2014/main" id="{C1203235-5EBA-42D2-63E1-196995E32C40}"/>
              </a:ext>
            </a:extLst>
          </p:cNvPr>
          <p:cNvPicPr>
            <a:picLocks noChangeAspect="1"/>
          </p:cNvPicPr>
          <p:nvPr/>
        </p:nvPicPr>
        <p:blipFill>
          <a:blip r:embed="rId2"/>
          <a:srcRect l="3336" r="21601" b="-3"/>
          <a:stretch>
            <a:fillRect/>
          </a:stretch>
        </p:blipFill>
        <p:spPr>
          <a:xfrm>
            <a:off x="20" y="10"/>
            <a:ext cx="7723393" cy="6857990"/>
          </a:xfrm>
          <a:prstGeom prst="rect">
            <a:avLst/>
          </a:prstGeom>
        </p:spPr>
      </p:pic>
      <p:sp>
        <p:nvSpPr>
          <p:cNvPr id="3" name="Content Placeholder 2">
            <a:extLst>
              <a:ext uri="{FF2B5EF4-FFF2-40B4-BE49-F238E27FC236}">
                <a16:creationId xmlns:a16="http://schemas.microsoft.com/office/drawing/2014/main" id="{EE6EE3DB-B877-7BE5-D284-B62B7AC57B8B}"/>
              </a:ext>
            </a:extLst>
          </p:cNvPr>
          <p:cNvSpPr>
            <a:spLocks noGrp="1"/>
          </p:cNvSpPr>
          <p:nvPr>
            <p:ph idx="1"/>
          </p:nvPr>
        </p:nvSpPr>
        <p:spPr>
          <a:xfrm>
            <a:off x="8270420" y="3412998"/>
            <a:ext cx="3212502" cy="2767366"/>
          </a:xfrm>
        </p:spPr>
        <p:txBody>
          <a:bodyPr vert="horz" lIns="91440" tIns="45720" rIns="91440" bIns="45720" rtlCol="0">
            <a:normAutofit/>
          </a:bodyPr>
          <a:lstStyle/>
          <a:p>
            <a:r>
              <a:rPr lang="en-US" sz="1800">
                <a:ea typeface="+mn-lt"/>
                <a:cs typeface="+mn-lt"/>
              </a:rPr>
              <a:t>Compute = Processing power, memory, network</a:t>
            </a:r>
            <a:endParaRPr lang="en-US" sz="1800"/>
          </a:p>
          <a:p>
            <a:r>
              <a:rPr lang="en-US" sz="1800">
                <a:ea typeface="+mn-lt"/>
                <a:cs typeface="+mn-lt"/>
              </a:rPr>
              <a:t>Scalable &amp; elastic in cloud</a:t>
            </a:r>
            <a:endParaRPr lang="en-US" sz="1800"/>
          </a:p>
          <a:p>
            <a:r>
              <a:rPr lang="en-US" sz="1800">
                <a:ea typeface="+mn-lt"/>
                <a:cs typeface="+mn-lt"/>
              </a:rPr>
              <a:t>Options: VMs, Containers, Serverless</a:t>
            </a:r>
            <a:endParaRPr lang="en-US" sz="1800"/>
          </a:p>
        </p:txBody>
      </p:sp>
    </p:spTree>
    <p:extLst>
      <p:ext uri="{BB962C8B-B14F-4D97-AF65-F5344CB8AC3E}">
        <p14:creationId xmlns:p14="http://schemas.microsoft.com/office/powerpoint/2010/main" val="2003200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A0337-2924-93F9-0CD8-2D5C44816C29}"/>
              </a:ext>
            </a:extLst>
          </p:cNvPr>
          <p:cNvSpPr>
            <a:spLocks noGrp="1"/>
          </p:cNvSpPr>
          <p:nvPr>
            <p:ph type="title"/>
          </p:nvPr>
        </p:nvSpPr>
        <p:spPr/>
        <p:txBody>
          <a:bodyPr/>
          <a:lstStyle/>
          <a:p>
            <a:r>
              <a:rPr lang="en-US"/>
              <a:t>Resources</a:t>
            </a:r>
          </a:p>
        </p:txBody>
      </p:sp>
      <p:sp>
        <p:nvSpPr>
          <p:cNvPr id="3" name="Content Placeholder 2">
            <a:extLst>
              <a:ext uri="{FF2B5EF4-FFF2-40B4-BE49-F238E27FC236}">
                <a16:creationId xmlns:a16="http://schemas.microsoft.com/office/drawing/2014/main" id="{CA32DB68-C073-7D6B-7ACA-7612158C1187}"/>
              </a:ext>
            </a:extLst>
          </p:cNvPr>
          <p:cNvSpPr>
            <a:spLocks noGrp="1"/>
          </p:cNvSpPr>
          <p:nvPr>
            <p:ph idx="1"/>
          </p:nvPr>
        </p:nvSpPr>
        <p:spPr/>
        <p:txBody>
          <a:bodyPr vert="horz" lIns="91440" tIns="45720" rIns="91440" bIns="45720" rtlCol="0" anchor="t">
            <a:normAutofit/>
          </a:bodyPr>
          <a:lstStyle/>
          <a:p>
            <a:r>
              <a:rPr lang="en-US"/>
              <a:t>Ubuntu ISO - </a:t>
            </a:r>
            <a:r>
              <a:rPr lang="en-US">
                <a:ea typeface="+mn-lt"/>
                <a:cs typeface="+mn-lt"/>
                <a:hlinkClick r:id="rId2"/>
              </a:rPr>
              <a:t>https://releases.ubuntu.com/22.04/</a:t>
            </a:r>
            <a:endParaRPr lang="en-US">
              <a:ea typeface="+mn-lt"/>
              <a:cs typeface="+mn-lt"/>
            </a:endParaRPr>
          </a:p>
          <a:p>
            <a:r>
              <a:rPr lang="en-US"/>
              <a:t>Docker cheat sheet - </a:t>
            </a:r>
            <a:r>
              <a:rPr lang="en-US">
                <a:ea typeface="+mn-lt"/>
                <a:cs typeface="+mn-lt"/>
                <a:hlinkClick r:id="rId3"/>
              </a:rPr>
              <a:t>https://dockerlabs.collabnix.com/docker/cheatsheet/</a:t>
            </a:r>
            <a:endParaRPr lang="en-US">
              <a:ea typeface="+mn-lt"/>
              <a:cs typeface="+mn-lt"/>
            </a:endParaRPr>
          </a:p>
          <a:p>
            <a:r>
              <a:rPr lang="en-US">
                <a:ea typeface="+mn-lt"/>
                <a:cs typeface="+mn-lt"/>
              </a:rPr>
              <a:t>Basic Linux CLI guide - </a:t>
            </a:r>
            <a:r>
              <a:rPr lang="en-US">
                <a:ea typeface="+mn-lt"/>
                <a:cs typeface="+mn-lt"/>
                <a:hlinkClick r:id="rId4"/>
              </a:rPr>
              <a:t>https://phoenixnap.com/kb/linux-commands-cheat-sheet</a:t>
            </a:r>
          </a:p>
          <a:p>
            <a:r>
              <a:rPr lang="en-US">
                <a:ea typeface="+mn-lt"/>
                <a:cs typeface="+mn-lt"/>
              </a:rPr>
              <a:t>AWS Compute: aws.amazon.com/compute</a:t>
            </a:r>
          </a:p>
          <a:p>
            <a:r>
              <a:rPr lang="en-US">
                <a:ea typeface="+mn-lt"/>
                <a:cs typeface="+mn-lt"/>
              </a:rPr>
              <a:t>S3 Storage Classes</a:t>
            </a:r>
            <a:endParaRPr lang="en-US"/>
          </a:p>
          <a:p>
            <a:r>
              <a:rPr lang="en-US">
                <a:ea typeface="+mn-lt"/>
                <a:cs typeface="+mn-lt"/>
              </a:rPr>
              <a:t>Lambda Tutorials</a:t>
            </a:r>
            <a:endParaRPr lang="en-US"/>
          </a:p>
          <a:p>
            <a:r>
              <a:rPr lang="en-US" err="1">
                <a:ea typeface="+mn-lt"/>
                <a:cs typeface="+mn-lt"/>
              </a:rPr>
              <a:t>Dockerfile</a:t>
            </a:r>
            <a:r>
              <a:rPr lang="en-US">
                <a:ea typeface="+mn-lt"/>
                <a:cs typeface="+mn-lt"/>
              </a:rPr>
              <a:t> Docs</a:t>
            </a:r>
            <a:endParaRPr lang="en-US"/>
          </a:p>
          <a:p>
            <a:r>
              <a:rPr lang="en-US">
                <a:ea typeface="+mn-lt"/>
                <a:cs typeface="+mn-lt"/>
              </a:rPr>
              <a:t>Azure Storage Tiers</a:t>
            </a:r>
            <a:endParaRPr lang="en-US"/>
          </a:p>
          <a:p>
            <a:endParaRPr lang="en-US">
              <a:ea typeface="+mn-lt"/>
              <a:cs typeface="+mn-lt"/>
            </a:endParaRPr>
          </a:p>
        </p:txBody>
      </p:sp>
    </p:spTree>
    <p:extLst>
      <p:ext uri="{BB962C8B-B14F-4D97-AF65-F5344CB8AC3E}">
        <p14:creationId xmlns:p14="http://schemas.microsoft.com/office/powerpoint/2010/main" val="977643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45C8B0-65AF-B6D7-E305-B4AB06C2F5CA}"/>
              </a:ext>
            </a:extLst>
          </p:cNvPr>
          <p:cNvSpPr>
            <a:spLocks noGrp="1"/>
          </p:cNvSpPr>
          <p:nvPr>
            <p:ph type="title"/>
          </p:nvPr>
        </p:nvSpPr>
        <p:spPr>
          <a:xfrm>
            <a:off x="612648" y="600074"/>
            <a:ext cx="6035040" cy="1529932"/>
          </a:xfrm>
        </p:spPr>
        <p:txBody>
          <a:bodyPr anchor="b">
            <a:normAutofit/>
          </a:bodyPr>
          <a:lstStyle/>
          <a:p>
            <a:r>
              <a:rPr lang="en-US"/>
              <a:t>Thank you</a:t>
            </a:r>
          </a:p>
        </p:txBody>
      </p:sp>
      <p:sp>
        <p:nvSpPr>
          <p:cNvPr id="3" name="Content Placeholder 2">
            <a:extLst>
              <a:ext uri="{FF2B5EF4-FFF2-40B4-BE49-F238E27FC236}">
                <a16:creationId xmlns:a16="http://schemas.microsoft.com/office/drawing/2014/main" id="{AAC8F5C1-393D-9993-3C64-97753E8B7A96}"/>
              </a:ext>
            </a:extLst>
          </p:cNvPr>
          <p:cNvSpPr>
            <a:spLocks noGrp="1"/>
          </p:cNvSpPr>
          <p:nvPr>
            <p:ph idx="1"/>
          </p:nvPr>
        </p:nvSpPr>
        <p:spPr>
          <a:xfrm>
            <a:off x="612647" y="2212848"/>
            <a:ext cx="6035041" cy="4096512"/>
          </a:xfrm>
        </p:spPr>
        <p:txBody>
          <a:bodyPr vert="horz" lIns="91440" tIns="45720" rIns="91440" bIns="45720" rtlCol="0">
            <a:normAutofit/>
          </a:bodyPr>
          <a:lstStyle/>
          <a:p>
            <a:r>
              <a:rPr lang="en-US" sz="1800">
                <a:ea typeface="+mn-lt"/>
                <a:cs typeface="+mn-lt"/>
              </a:rPr>
              <a:t>Slack group: </a:t>
            </a:r>
            <a:r>
              <a:rPr lang="en-US" sz="1800" b="1">
                <a:ea typeface="+mn-lt"/>
                <a:cs typeface="+mn-lt"/>
              </a:rPr>
              <a:t>track-cloud</a:t>
            </a:r>
            <a:endParaRPr lang="en-US" sz="1800"/>
          </a:p>
          <a:p>
            <a:r>
              <a:rPr lang="en-US" sz="1800">
                <a:ea typeface="+mn-lt"/>
                <a:cs typeface="+mn-lt"/>
              </a:rPr>
              <a:t>Questions?</a:t>
            </a:r>
            <a:endParaRPr lang="en-US" sz="1800"/>
          </a:p>
          <a:p>
            <a:r>
              <a:rPr lang="en-US" sz="1800">
                <a:ea typeface="+mn-lt"/>
                <a:cs typeface="+mn-lt"/>
              </a:rPr>
              <a:t>Next up</a:t>
            </a:r>
          </a:p>
          <a:p>
            <a:pPr lvl="2">
              <a:buFont typeface="Wingdings" panose="020B0604020202020204" pitchFamily="34" charset="0"/>
              <a:buChar char="§"/>
            </a:pPr>
            <a:r>
              <a:rPr lang="en-US" sz="1800">
                <a:ea typeface="+mn-lt"/>
                <a:cs typeface="+mn-lt"/>
              </a:rPr>
              <a:t>Networking in Cloud</a:t>
            </a:r>
            <a:endParaRPr lang="en-US" sz="1800"/>
          </a:p>
          <a:p>
            <a:pPr lvl="2">
              <a:buFont typeface="Wingdings" panose="020B0604020202020204" pitchFamily="34" charset="0"/>
              <a:buChar char="§"/>
            </a:pPr>
            <a:r>
              <a:rPr lang="en-US" sz="1800">
                <a:ea typeface="+mn-lt"/>
                <a:cs typeface="+mn-lt"/>
              </a:rPr>
              <a:t>Caching + CDN (self-hosted Redis, nginx as CDN reverse proxy).</a:t>
            </a:r>
            <a:endParaRPr lang="en-US" sz="1800"/>
          </a:p>
          <a:p>
            <a:endParaRPr lang="en-US" sz="1800"/>
          </a:p>
        </p:txBody>
      </p:sp>
      <p:pic>
        <p:nvPicPr>
          <p:cNvPr id="5" name="Picture 4" descr="Balls passing through a cloud">
            <a:extLst>
              <a:ext uri="{FF2B5EF4-FFF2-40B4-BE49-F238E27FC236}">
                <a16:creationId xmlns:a16="http://schemas.microsoft.com/office/drawing/2014/main" id="{0BA366B9-6854-C5D2-B35D-FA0650A045F2}"/>
              </a:ext>
            </a:extLst>
          </p:cNvPr>
          <p:cNvPicPr>
            <a:picLocks noChangeAspect="1"/>
          </p:cNvPicPr>
          <p:nvPr/>
        </p:nvPicPr>
        <p:blipFill>
          <a:blip r:embed="rId2"/>
          <a:srcRect l="16100" r="34415" b="-9"/>
          <a:stretch>
            <a:fillRect/>
          </a:stretch>
        </p:blipFill>
        <p:spPr>
          <a:xfrm>
            <a:off x="7345680" y="10"/>
            <a:ext cx="4846320" cy="6857990"/>
          </a:xfrm>
          <a:prstGeom prst="rect">
            <a:avLst/>
          </a:prstGeom>
        </p:spPr>
      </p:pic>
    </p:spTree>
    <p:extLst>
      <p:ext uri="{BB962C8B-B14F-4D97-AF65-F5344CB8AC3E}">
        <p14:creationId xmlns:p14="http://schemas.microsoft.com/office/powerpoint/2010/main" val="84977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09B31E-34DE-067F-3A57-21D9D90EF0FD}"/>
              </a:ext>
            </a:extLst>
          </p:cNvPr>
          <p:cNvSpPr>
            <a:spLocks noGrp="1"/>
          </p:cNvSpPr>
          <p:nvPr>
            <p:ph type="title"/>
          </p:nvPr>
        </p:nvSpPr>
        <p:spPr>
          <a:xfrm>
            <a:off x="5568534" y="603504"/>
            <a:ext cx="5916169" cy="1527048"/>
          </a:xfrm>
        </p:spPr>
        <p:txBody>
          <a:bodyPr anchor="b">
            <a:normAutofit/>
          </a:bodyPr>
          <a:lstStyle/>
          <a:p>
            <a:r>
              <a:rPr lang="en-US"/>
              <a:t>Virtual Machines</a:t>
            </a:r>
          </a:p>
        </p:txBody>
      </p:sp>
      <p:pic>
        <p:nvPicPr>
          <p:cNvPr id="12" name="Picture 11">
            <a:extLst>
              <a:ext uri="{FF2B5EF4-FFF2-40B4-BE49-F238E27FC236}">
                <a16:creationId xmlns:a16="http://schemas.microsoft.com/office/drawing/2014/main" id="{F3571370-9583-AC7B-D3D2-A2BB2C453103}"/>
              </a:ext>
            </a:extLst>
          </p:cNvPr>
          <p:cNvPicPr>
            <a:picLocks noChangeAspect="1"/>
          </p:cNvPicPr>
          <p:nvPr/>
        </p:nvPicPr>
        <p:blipFill>
          <a:blip r:embed="rId2"/>
          <a:srcRect l="13262" r="46463" b="-2"/>
          <a:stretch>
            <a:fillRect/>
          </a:stretch>
        </p:blipFill>
        <p:spPr>
          <a:xfrm>
            <a:off x="20" y="10"/>
            <a:ext cx="4910308" cy="6857990"/>
          </a:xfrm>
          <a:prstGeom prst="rect">
            <a:avLst/>
          </a:prstGeom>
        </p:spPr>
      </p:pic>
      <p:sp>
        <p:nvSpPr>
          <p:cNvPr id="13" name="Content Placeholder 2">
            <a:extLst>
              <a:ext uri="{FF2B5EF4-FFF2-40B4-BE49-F238E27FC236}">
                <a16:creationId xmlns:a16="http://schemas.microsoft.com/office/drawing/2014/main" id="{E2E02F4E-E0F6-BF99-3248-97F3660AA06C}"/>
              </a:ext>
            </a:extLst>
          </p:cNvPr>
          <p:cNvSpPr>
            <a:spLocks noGrp="1"/>
          </p:cNvSpPr>
          <p:nvPr>
            <p:ph idx="1"/>
          </p:nvPr>
        </p:nvSpPr>
        <p:spPr>
          <a:xfrm>
            <a:off x="5568533" y="2214282"/>
            <a:ext cx="5916169" cy="4095078"/>
          </a:xfrm>
        </p:spPr>
        <p:txBody>
          <a:bodyPr vert="horz" lIns="91440" tIns="45720" rIns="91440" bIns="45720" rtlCol="0">
            <a:normAutofit/>
          </a:bodyPr>
          <a:lstStyle/>
          <a:p>
            <a:pPr>
              <a:lnSpc>
                <a:spcPct val="110000"/>
              </a:lnSpc>
            </a:pPr>
            <a:r>
              <a:rPr lang="en-US" sz="1300">
                <a:ea typeface="+mn-lt"/>
                <a:cs typeface="+mn-lt"/>
              </a:rPr>
              <a:t>Emulates full hardware + OS</a:t>
            </a:r>
            <a:endParaRPr lang="en-US" sz="1300"/>
          </a:p>
          <a:p>
            <a:pPr>
              <a:lnSpc>
                <a:spcPct val="110000"/>
              </a:lnSpc>
            </a:pPr>
            <a:r>
              <a:rPr lang="en-US" sz="1300">
                <a:ea typeface="+mn-lt"/>
                <a:cs typeface="+mn-lt"/>
              </a:rPr>
              <a:t>Can run any OS (Linux, Windows, BSD)</a:t>
            </a:r>
            <a:endParaRPr lang="en-US" sz="1300"/>
          </a:p>
          <a:p>
            <a:pPr>
              <a:lnSpc>
                <a:spcPct val="110000"/>
              </a:lnSpc>
            </a:pPr>
            <a:r>
              <a:rPr lang="en-US" sz="1300">
                <a:ea typeface="+mn-lt"/>
                <a:cs typeface="+mn-lt"/>
              </a:rPr>
              <a:t>Common tools: VirtualBox, VMware, Hyper-V</a:t>
            </a:r>
            <a:endParaRPr lang="en-US" sz="1300"/>
          </a:p>
          <a:p>
            <a:pPr>
              <a:lnSpc>
                <a:spcPct val="110000"/>
              </a:lnSpc>
            </a:pPr>
            <a:r>
              <a:rPr lang="en-US" sz="1300">
                <a:ea typeface="+mn-lt"/>
                <a:cs typeface="+mn-lt"/>
              </a:rPr>
              <a:t>Use cases: Legacy apps, isolated dev environments</a:t>
            </a:r>
            <a:endParaRPr lang="en-US" sz="1300"/>
          </a:p>
          <a:p>
            <a:pPr>
              <a:lnSpc>
                <a:spcPct val="110000"/>
              </a:lnSpc>
            </a:pPr>
            <a:r>
              <a:rPr lang="en-US" sz="1300">
                <a:ea typeface="+mn-lt"/>
                <a:cs typeface="+mn-lt"/>
              </a:rPr>
              <a:t>Resource-intensive.</a:t>
            </a:r>
            <a:endParaRPr lang="en-US" sz="1300"/>
          </a:p>
          <a:p>
            <a:pPr>
              <a:lnSpc>
                <a:spcPct val="110000"/>
              </a:lnSpc>
            </a:pPr>
            <a:r>
              <a:rPr lang="en-US" sz="1300" b="1">
                <a:ea typeface="+mn-lt"/>
                <a:cs typeface="+mn-lt"/>
              </a:rPr>
              <a:t>Example:</a:t>
            </a:r>
            <a:r>
              <a:rPr lang="en-US" sz="1300">
                <a:ea typeface="+mn-lt"/>
                <a:cs typeface="+mn-lt"/>
              </a:rPr>
              <a:t> Ubuntu VM running an LAMP stack.</a:t>
            </a:r>
            <a:endParaRPr lang="en-US" sz="1300"/>
          </a:p>
          <a:p>
            <a:pPr>
              <a:lnSpc>
                <a:spcPct val="110000"/>
              </a:lnSpc>
            </a:pPr>
            <a:r>
              <a:rPr lang="en-US" sz="1300">
                <a:ea typeface="+mn-lt"/>
                <a:cs typeface="+mn-lt"/>
              </a:rPr>
              <a:t>Virtual Machines (VMs): Emulate full servers with an OS (via a hypervisor like VirtualBox or Hyper-V, or cloud VMs like AWS EC2). VMs give you maximum control (full OS and software stack) but incur overhead and slower startup timesdocs.aws.amazon.com. Example: Amazon EC2 provides resizable virtual servers where you manage the OS and applicationsdocs.aws.amazon.com. Use VMs for legacy apps or when you need full OS-level control.</a:t>
            </a:r>
            <a:endParaRPr lang="en-US" sz="1300"/>
          </a:p>
          <a:p>
            <a:pPr>
              <a:lnSpc>
                <a:spcPct val="110000"/>
              </a:lnSpc>
            </a:pPr>
            <a:endParaRPr lang="en-US" sz="1300"/>
          </a:p>
        </p:txBody>
      </p:sp>
    </p:spTree>
    <p:extLst>
      <p:ext uri="{BB962C8B-B14F-4D97-AF65-F5344CB8AC3E}">
        <p14:creationId xmlns:p14="http://schemas.microsoft.com/office/powerpoint/2010/main" val="4035990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DFBF0-FBC3-EE22-41D5-C97C71BD91D4}"/>
              </a:ext>
            </a:extLst>
          </p:cNvPr>
          <p:cNvSpPr>
            <a:spLocks noGrp="1"/>
          </p:cNvSpPr>
          <p:nvPr>
            <p:ph type="title"/>
          </p:nvPr>
        </p:nvSpPr>
        <p:spPr>
          <a:xfrm>
            <a:off x="7123007" y="603501"/>
            <a:ext cx="4361693" cy="1527049"/>
          </a:xfrm>
        </p:spPr>
        <p:txBody>
          <a:bodyPr anchor="b">
            <a:normAutofit/>
          </a:bodyPr>
          <a:lstStyle/>
          <a:p>
            <a:r>
              <a:rPr lang="en-US"/>
              <a:t>Containers</a:t>
            </a:r>
          </a:p>
          <a:p>
            <a:endParaRPr lang="en-US"/>
          </a:p>
        </p:txBody>
      </p:sp>
      <p:pic>
        <p:nvPicPr>
          <p:cNvPr id="5" name="Picture 4" descr="Forklift lifting a container in the yard">
            <a:extLst>
              <a:ext uri="{FF2B5EF4-FFF2-40B4-BE49-F238E27FC236}">
                <a16:creationId xmlns:a16="http://schemas.microsoft.com/office/drawing/2014/main" id="{1F23CE5E-CEC4-5673-F222-70E3FC0B6F18}"/>
              </a:ext>
            </a:extLst>
          </p:cNvPr>
          <p:cNvPicPr>
            <a:picLocks noChangeAspect="1"/>
          </p:cNvPicPr>
          <p:nvPr/>
        </p:nvPicPr>
        <p:blipFill>
          <a:blip r:embed="rId2"/>
          <a:srcRect l="9769" r="28288" b="-3"/>
          <a:stretch>
            <a:fillRect/>
          </a:stretch>
        </p:blipFill>
        <p:spPr>
          <a:xfrm>
            <a:off x="1" y="10"/>
            <a:ext cx="6373368" cy="6857990"/>
          </a:xfrm>
          <a:prstGeom prst="rect">
            <a:avLst/>
          </a:prstGeom>
        </p:spPr>
      </p:pic>
      <p:sp>
        <p:nvSpPr>
          <p:cNvPr id="3" name="Content Placeholder 2">
            <a:extLst>
              <a:ext uri="{FF2B5EF4-FFF2-40B4-BE49-F238E27FC236}">
                <a16:creationId xmlns:a16="http://schemas.microsoft.com/office/drawing/2014/main" id="{90BAF60F-F93B-AC48-C4FC-BCCADE0F4C51}"/>
              </a:ext>
            </a:extLst>
          </p:cNvPr>
          <p:cNvSpPr>
            <a:spLocks noGrp="1"/>
          </p:cNvSpPr>
          <p:nvPr>
            <p:ph idx="1"/>
          </p:nvPr>
        </p:nvSpPr>
        <p:spPr>
          <a:xfrm>
            <a:off x="7123007" y="2212846"/>
            <a:ext cx="4361693" cy="4096514"/>
          </a:xfrm>
        </p:spPr>
        <p:txBody>
          <a:bodyPr vert="horz" lIns="91440" tIns="45720" rIns="91440" bIns="45720" rtlCol="0">
            <a:normAutofit/>
          </a:bodyPr>
          <a:lstStyle/>
          <a:p>
            <a:pPr>
              <a:lnSpc>
                <a:spcPct val="110000"/>
              </a:lnSpc>
            </a:pPr>
            <a:r>
              <a:rPr lang="en-US" sz="1300">
                <a:ea typeface="+mn-lt"/>
                <a:cs typeface="+mn-lt"/>
              </a:rPr>
              <a:t>Lightweight, share host kernel</a:t>
            </a:r>
            <a:endParaRPr lang="en-US" sz="1300"/>
          </a:p>
          <a:p>
            <a:pPr>
              <a:lnSpc>
                <a:spcPct val="110000"/>
              </a:lnSpc>
            </a:pPr>
            <a:r>
              <a:rPr lang="en-US" sz="1300">
                <a:ea typeface="+mn-lt"/>
                <a:cs typeface="+mn-lt"/>
              </a:rPr>
              <a:t>Fast startup &amp; high portability</a:t>
            </a:r>
            <a:endParaRPr lang="en-US" sz="1300"/>
          </a:p>
          <a:p>
            <a:pPr>
              <a:lnSpc>
                <a:spcPct val="110000"/>
              </a:lnSpc>
            </a:pPr>
            <a:r>
              <a:rPr lang="en-US" sz="1300">
                <a:ea typeface="+mn-lt"/>
                <a:cs typeface="+mn-lt"/>
              </a:rPr>
              <a:t>Built with Docker, Podman, etc.</a:t>
            </a:r>
            <a:endParaRPr lang="en-US" sz="1300"/>
          </a:p>
          <a:p>
            <a:pPr>
              <a:lnSpc>
                <a:spcPct val="110000"/>
              </a:lnSpc>
            </a:pPr>
            <a:r>
              <a:rPr lang="en-US" sz="1300">
                <a:ea typeface="+mn-lt"/>
                <a:cs typeface="+mn-lt"/>
              </a:rPr>
              <a:t>Ideal for microservices</a:t>
            </a:r>
            <a:endParaRPr lang="en-US" sz="1300"/>
          </a:p>
          <a:p>
            <a:pPr>
              <a:lnSpc>
                <a:spcPct val="110000"/>
              </a:lnSpc>
            </a:pPr>
            <a:r>
              <a:rPr lang="en-US" sz="1300" b="1">
                <a:ea typeface="+mn-lt"/>
                <a:cs typeface="+mn-lt"/>
              </a:rPr>
              <a:t>Example:</a:t>
            </a:r>
            <a:r>
              <a:rPr lang="en-US" sz="1300">
                <a:ea typeface="+mn-lt"/>
                <a:cs typeface="+mn-lt"/>
              </a:rPr>
              <a:t> Docker container running Nginx.</a:t>
            </a:r>
            <a:endParaRPr lang="en-US" sz="1300"/>
          </a:p>
          <a:p>
            <a:pPr>
              <a:lnSpc>
                <a:spcPct val="110000"/>
              </a:lnSpc>
            </a:pPr>
            <a:r>
              <a:rPr lang="en-US" sz="1300">
                <a:ea typeface="+mn-lt"/>
                <a:cs typeface="+mn-lt"/>
              </a:rPr>
              <a:t>Containers: Encapsulate applications and all dependencies in a portable unit that shares the host OS kernel (e.g. Docker). Containers start quickly and use resources efficiently(docs.aws.amazon.com). Managed by services like AWS ECS/EKS or Kubernetes. AWS Fargate lets you run containers without managing servers (serverless containers). Containers occupy a middle ground between VMs and serverless(docs.aws.amazon.com).</a:t>
            </a:r>
            <a:endParaRPr lang="en-US" sz="1300"/>
          </a:p>
        </p:txBody>
      </p:sp>
    </p:spTree>
    <p:extLst>
      <p:ext uri="{BB962C8B-B14F-4D97-AF65-F5344CB8AC3E}">
        <p14:creationId xmlns:p14="http://schemas.microsoft.com/office/powerpoint/2010/main" val="358651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393FE2-712B-C41E-61E5-F694E37C8AAA}"/>
              </a:ext>
            </a:extLst>
          </p:cNvPr>
          <p:cNvSpPr>
            <a:spLocks noGrp="1"/>
          </p:cNvSpPr>
          <p:nvPr>
            <p:ph type="title"/>
          </p:nvPr>
        </p:nvSpPr>
        <p:spPr>
          <a:xfrm>
            <a:off x="612649" y="548638"/>
            <a:ext cx="3493008" cy="5788152"/>
          </a:xfrm>
        </p:spPr>
        <p:txBody>
          <a:bodyPr anchor="ctr">
            <a:normAutofit/>
          </a:bodyPr>
          <a:lstStyle/>
          <a:p>
            <a:r>
              <a:rPr lang="en-US" sz="4000"/>
              <a:t>Serverless (Conceptual Only)</a:t>
            </a:r>
          </a:p>
          <a:p>
            <a:endParaRPr lang="en-US" sz="4000"/>
          </a:p>
        </p:txBody>
      </p:sp>
      <p:graphicFrame>
        <p:nvGraphicFramePr>
          <p:cNvPr id="5" name="Content Placeholder 2">
            <a:extLst>
              <a:ext uri="{FF2B5EF4-FFF2-40B4-BE49-F238E27FC236}">
                <a16:creationId xmlns:a16="http://schemas.microsoft.com/office/drawing/2014/main" id="{C8E8264C-BFF5-488A-3E08-9020DD29336D}"/>
              </a:ext>
            </a:extLst>
          </p:cNvPr>
          <p:cNvGraphicFramePr>
            <a:graphicFrameLocks noGrp="1"/>
          </p:cNvGraphicFramePr>
          <p:nvPr>
            <p:ph idx="1"/>
            <p:extLst>
              <p:ext uri="{D42A27DB-BD31-4B8C-83A1-F6EECF244321}">
                <p14:modId xmlns:p14="http://schemas.microsoft.com/office/powerpoint/2010/main" val="2600113384"/>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7980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E73BE-2D0A-0D0D-B4B7-02F0864C603A}"/>
              </a:ext>
            </a:extLst>
          </p:cNvPr>
          <p:cNvSpPr>
            <a:spLocks noGrp="1"/>
          </p:cNvSpPr>
          <p:nvPr>
            <p:ph type="title"/>
          </p:nvPr>
        </p:nvSpPr>
        <p:spPr>
          <a:xfrm>
            <a:off x="1731821" y="501345"/>
            <a:ext cx="8728364" cy="689279"/>
          </a:xfrm>
        </p:spPr>
        <p:txBody>
          <a:bodyPr vert="horz" lIns="91440" tIns="45720" rIns="91440" bIns="45720" rtlCol="0" anchor="b">
            <a:normAutofit/>
          </a:bodyPr>
          <a:lstStyle/>
          <a:p>
            <a:pPr algn="ctr"/>
            <a:r>
              <a:rPr lang="en-US"/>
              <a:t>Compute Models Overview</a:t>
            </a:r>
          </a:p>
          <a:p>
            <a:pPr algn="ctr"/>
            <a:endParaRPr lang="en-US"/>
          </a:p>
        </p:txBody>
      </p:sp>
      <p:graphicFrame>
        <p:nvGraphicFramePr>
          <p:cNvPr id="7" name="Content Placeholder 6">
            <a:extLst>
              <a:ext uri="{FF2B5EF4-FFF2-40B4-BE49-F238E27FC236}">
                <a16:creationId xmlns:a16="http://schemas.microsoft.com/office/drawing/2014/main" id="{7E01CCE5-591A-6FF6-9854-9B0F2C6CD1D2}"/>
              </a:ext>
            </a:extLst>
          </p:cNvPr>
          <p:cNvGraphicFramePr>
            <a:graphicFrameLocks noGrp="1"/>
          </p:cNvGraphicFramePr>
          <p:nvPr>
            <p:ph idx="1"/>
            <p:extLst>
              <p:ext uri="{D42A27DB-BD31-4B8C-83A1-F6EECF244321}">
                <p14:modId xmlns:p14="http://schemas.microsoft.com/office/powerpoint/2010/main" val="1999728410"/>
              </p:ext>
            </p:extLst>
          </p:nvPr>
        </p:nvGraphicFramePr>
        <p:xfrm>
          <a:off x="1340072" y="1500438"/>
          <a:ext cx="9690494" cy="3465147"/>
        </p:xfrm>
        <a:graphic>
          <a:graphicData uri="http://schemas.openxmlformats.org/drawingml/2006/table">
            <a:tbl>
              <a:tblPr bandRow="1">
                <a:tableStyleId>{3B4B98B0-60AC-42C2-AFA5-B58CD77FA1E5}</a:tableStyleId>
              </a:tblPr>
              <a:tblGrid>
                <a:gridCol w="2526408">
                  <a:extLst>
                    <a:ext uri="{9D8B030D-6E8A-4147-A177-3AD203B41FA5}">
                      <a16:colId xmlns:a16="http://schemas.microsoft.com/office/drawing/2014/main" val="1316698279"/>
                    </a:ext>
                  </a:extLst>
                </a:gridCol>
                <a:gridCol w="2012428">
                  <a:extLst>
                    <a:ext uri="{9D8B030D-6E8A-4147-A177-3AD203B41FA5}">
                      <a16:colId xmlns:a16="http://schemas.microsoft.com/office/drawing/2014/main" val="826146921"/>
                    </a:ext>
                  </a:extLst>
                </a:gridCol>
                <a:gridCol w="2664787">
                  <a:extLst>
                    <a:ext uri="{9D8B030D-6E8A-4147-A177-3AD203B41FA5}">
                      <a16:colId xmlns:a16="http://schemas.microsoft.com/office/drawing/2014/main" val="3149453572"/>
                    </a:ext>
                  </a:extLst>
                </a:gridCol>
                <a:gridCol w="2486871">
                  <a:extLst>
                    <a:ext uri="{9D8B030D-6E8A-4147-A177-3AD203B41FA5}">
                      <a16:colId xmlns:a16="http://schemas.microsoft.com/office/drawing/2014/main" val="2768707583"/>
                    </a:ext>
                  </a:extLst>
                </a:gridCol>
              </a:tblGrid>
              <a:tr h="547129">
                <a:tc>
                  <a:txBody>
                    <a:bodyPr/>
                    <a:lstStyle/>
                    <a:p>
                      <a:r>
                        <a:rPr lang="en-US" sz="2400" b="1"/>
                        <a:t>Feature</a:t>
                      </a:r>
                    </a:p>
                  </a:txBody>
                  <a:tcPr marL="120472" marR="120472" marT="60236" marB="60236" anchor="ctr"/>
                </a:tc>
                <a:tc>
                  <a:txBody>
                    <a:bodyPr/>
                    <a:lstStyle/>
                    <a:p>
                      <a:r>
                        <a:rPr lang="en-US" sz="2400" b="1"/>
                        <a:t>VM</a:t>
                      </a:r>
                    </a:p>
                  </a:txBody>
                  <a:tcPr marL="120472" marR="120472" marT="60236" marB="60236" anchor="ctr"/>
                </a:tc>
                <a:tc>
                  <a:txBody>
                    <a:bodyPr/>
                    <a:lstStyle/>
                    <a:p>
                      <a:r>
                        <a:rPr lang="en-US" sz="2400" b="1"/>
                        <a:t>Container</a:t>
                      </a:r>
                    </a:p>
                  </a:txBody>
                  <a:tcPr marL="120472" marR="120472" marT="60236" marB="60236" anchor="ctr"/>
                </a:tc>
                <a:tc>
                  <a:txBody>
                    <a:bodyPr/>
                    <a:lstStyle/>
                    <a:p>
                      <a:r>
                        <a:rPr lang="en-US" sz="2400" b="1"/>
                        <a:t>Serverless</a:t>
                      </a:r>
                    </a:p>
                  </a:txBody>
                  <a:tcPr marL="120472" marR="120472" marT="60236" marB="60236" anchor="ctr"/>
                </a:tc>
                <a:extLst>
                  <a:ext uri="{0D108BD9-81ED-4DB2-BD59-A6C34878D82A}">
                    <a16:rowId xmlns:a16="http://schemas.microsoft.com/office/drawing/2014/main" val="711600815"/>
                  </a:ext>
                </a:extLst>
              </a:tr>
              <a:tr h="911880">
                <a:tc>
                  <a:txBody>
                    <a:bodyPr/>
                    <a:lstStyle/>
                    <a:p>
                      <a:r>
                        <a:rPr lang="en-US" sz="2400"/>
                        <a:t>OS Isolation</a:t>
                      </a:r>
                    </a:p>
                  </a:txBody>
                  <a:tcPr marL="120472" marR="120472" marT="60236" marB="60236" anchor="ctr"/>
                </a:tc>
                <a:tc>
                  <a:txBody>
                    <a:bodyPr/>
                    <a:lstStyle/>
                    <a:p>
                      <a:r>
                        <a:rPr lang="en-US" sz="2400"/>
                        <a:t>Yes</a:t>
                      </a:r>
                    </a:p>
                  </a:txBody>
                  <a:tcPr marL="120472" marR="120472" marT="60236" marB="60236" anchor="ctr"/>
                </a:tc>
                <a:tc>
                  <a:txBody>
                    <a:bodyPr/>
                    <a:lstStyle/>
                    <a:p>
                      <a:r>
                        <a:rPr lang="en-US" sz="2400"/>
                        <a:t>No (shares kernel)</a:t>
                      </a:r>
                    </a:p>
                  </a:txBody>
                  <a:tcPr marL="120472" marR="120472" marT="60236" marB="60236" anchor="ctr"/>
                </a:tc>
                <a:tc>
                  <a:txBody>
                    <a:bodyPr/>
                    <a:lstStyle/>
                    <a:p>
                      <a:r>
                        <a:rPr lang="en-US" sz="2400"/>
                        <a:t>N/A</a:t>
                      </a:r>
                    </a:p>
                  </a:txBody>
                  <a:tcPr marL="120472" marR="120472" marT="60236" marB="60236" anchor="ctr"/>
                </a:tc>
                <a:extLst>
                  <a:ext uri="{0D108BD9-81ED-4DB2-BD59-A6C34878D82A}">
                    <a16:rowId xmlns:a16="http://schemas.microsoft.com/office/drawing/2014/main" val="2240483488"/>
                  </a:ext>
                </a:extLst>
              </a:tr>
              <a:tr h="547129">
                <a:tc>
                  <a:txBody>
                    <a:bodyPr/>
                    <a:lstStyle/>
                    <a:p>
                      <a:r>
                        <a:rPr lang="en-US" sz="2400"/>
                        <a:t>Startup Time</a:t>
                      </a:r>
                    </a:p>
                  </a:txBody>
                  <a:tcPr marL="120472" marR="120472" marT="60236" marB="60236" anchor="ctr"/>
                </a:tc>
                <a:tc>
                  <a:txBody>
                    <a:bodyPr/>
                    <a:lstStyle/>
                    <a:p>
                      <a:r>
                        <a:rPr lang="en-US" sz="2400"/>
                        <a:t>Slow</a:t>
                      </a:r>
                    </a:p>
                  </a:txBody>
                  <a:tcPr marL="120472" marR="120472" marT="60236" marB="60236" anchor="ctr"/>
                </a:tc>
                <a:tc>
                  <a:txBody>
                    <a:bodyPr/>
                    <a:lstStyle/>
                    <a:p>
                      <a:r>
                        <a:rPr lang="en-US" sz="2400"/>
                        <a:t>Fast</a:t>
                      </a:r>
                    </a:p>
                  </a:txBody>
                  <a:tcPr marL="120472" marR="120472" marT="60236" marB="60236" anchor="ctr"/>
                </a:tc>
                <a:tc>
                  <a:txBody>
                    <a:bodyPr/>
                    <a:lstStyle/>
                    <a:p>
                      <a:r>
                        <a:rPr lang="en-US" sz="2400"/>
                        <a:t>Instant</a:t>
                      </a:r>
                    </a:p>
                  </a:txBody>
                  <a:tcPr marL="120472" marR="120472" marT="60236" marB="60236" anchor="ctr"/>
                </a:tc>
                <a:extLst>
                  <a:ext uri="{0D108BD9-81ED-4DB2-BD59-A6C34878D82A}">
                    <a16:rowId xmlns:a16="http://schemas.microsoft.com/office/drawing/2014/main" val="4227907608"/>
                  </a:ext>
                </a:extLst>
              </a:tr>
              <a:tr h="547129">
                <a:tc>
                  <a:txBody>
                    <a:bodyPr/>
                    <a:lstStyle/>
                    <a:p>
                      <a:r>
                        <a:rPr lang="en-US" sz="2400"/>
                        <a:t>Portability</a:t>
                      </a:r>
                    </a:p>
                  </a:txBody>
                  <a:tcPr marL="120472" marR="120472" marT="60236" marB="60236" anchor="ctr"/>
                </a:tc>
                <a:tc>
                  <a:txBody>
                    <a:bodyPr/>
                    <a:lstStyle/>
                    <a:p>
                      <a:r>
                        <a:rPr lang="en-US" sz="2400"/>
                        <a:t>Medium</a:t>
                      </a:r>
                    </a:p>
                  </a:txBody>
                  <a:tcPr marL="120472" marR="120472" marT="60236" marB="60236" anchor="ctr"/>
                </a:tc>
                <a:tc>
                  <a:txBody>
                    <a:bodyPr/>
                    <a:lstStyle/>
                    <a:p>
                      <a:r>
                        <a:rPr lang="en-US" sz="2400"/>
                        <a:t>High</a:t>
                      </a:r>
                    </a:p>
                  </a:txBody>
                  <a:tcPr marL="120472" marR="120472" marT="60236" marB="60236" anchor="ctr"/>
                </a:tc>
                <a:tc>
                  <a:txBody>
                    <a:bodyPr/>
                    <a:lstStyle/>
                    <a:p>
                      <a:r>
                        <a:rPr lang="en-US" sz="2400"/>
                        <a:t>High</a:t>
                      </a:r>
                    </a:p>
                  </a:txBody>
                  <a:tcPr marL="120472" marR="120472" marT="60236" marB="60236" anchor="ctr"/>
                </a:tc>
                <a:extLst>
                  <a:ext uri="{0D108BD9-81ED-4DB2-BD59-A6C34878D82A}">
                    <a16:rowId xmlns:a16="http://schemas.microsoft.com/office/drawing/2014/main" val="2995019239"/>
                  </a:ext>
                </a:extLst>
              </a:tr>
              <a:tr h="911880">
                <a:tc>
                  <a:txBody>
                    <a:bodyPr/>
                    <a:lstStyle/>
                    <a:p>
                      <a:r>
                        <a:rPr lang="en-US" sz="2400"/>
                        <a:t>Use Case</a:t>
                      </a:r>
                    </a:p>
                  </a:txBody>
                  <a:tcPr marL="120472" marR="120472" marT="60236" marB="60236" anchor="ctr"/>
                </a:tc>
                <a:tc>
                  <a:txBody>
                    <a:bodyPr/>
                    <a:lstStyle/>
                    <a:p>
                      <a:r>
                        <a:rPr lang="en-US" sz="2400"/>
                        <a:t>Full-stack apps</a:t>
                      </a:r>
                    </a:p>
                  </a:txBody>
                  <a:tcPr marL="120472" marR="120472" marT="60236" marB="60236" anchor="ctr"/>
                </a:tc>
                <a:tc>
                  <a:txBody>
                    <a:bodyPr/>
                    <a:lstStyle/>
                    <a:p>
                      <a:r>
                        <a:rPr lang="en-US" sz="2400"/>
                        <a:t>Microservices</a:t>
                      </a:r>
                    </a:p>
                  </a:txBody>
                  <a:tcPr marL="120472" marR="120472" marT="60236" marB="60236" anchor="ctr"/>
                </a:tc>
                <a:tc>
                  <a:txBody>
                    <a:bodyPr/>
                    <a:lstStyle/>
                    <a:p>
                      <a:r>
                        <a:rPr lang="en-US" sz="2400"/>
                        <a:t>Event-driven code</a:t>
                      </a:r>
                    </a:p>
                  </a:txBody>
                  <a:tcPr marL="120472" marR="120472" marT="60236" marB="60236" anchor="ctr"/>
                </a:tc>
                <a:extLst>
                  <a:ext uri="{0D108BD9-81ED-4DB2-BD59-A6C34878D82A}">
                    <a16:rowId xmlns:a16="http://schemas.microsoft.com/office/drawing/2014/main" val="167333096"/>
                  </a:ext>
                </a:extLst>
              </a:tr>
            </a:tbl>
          </a:graphicData>
        </a:graphic>
      </p:graphicFrame>
    </p:spTree>
    <p:extLst>
      <p:ext uri="{BB962C8B-B14F-4D97-AF65-F5344CB8AC3E}">
        <p14:creationId xmlns:p14="http://schemas.microsoft.com/office/powerpoint/2010/main" val="203849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AF1657-EFF0-C720-940D-E921EB1C6F08}"/>
              </a:ext>
            </a:extLst>
          </p:cNvPr>
          <p:cNvSpPr>
            <a:spLocks noGrp="1"/>
          </p:cNvSpPr>
          <p:nvPr>
            <p:ph type="title"/>
          </p:nvPr>
        </p:nvSpPr>
        <p:spPr>
          <a:xfrm>
            <a:off x="612648" y="600074"/>
            <a:ext cx="6035040" cy="1529932"/>
          </a:xfrm>
        </p:spPr>
        <p:txBody>
          <a:bodyPr anchor="b">
            <a:normAutofit/>
          </a:bodyPr>
          <a:lstStyle/>
          <a:p>
            <a:r>
              <a:rPr lang="en-US"/>
              <a:t>Introduction to Storage solutions</a:t>
            </a:r>
          </a:p>
        </p:txBody>
      </p:sp>
      <p:sp>
        <p:nvSpPr>
          <p:cNvPr id="3" name="Content Placeholder 2">
            <a:extLst>
              <a:ext uri="{FF2B5EF4-FFF2-40B4-BE49-F238E27FC236}">
                <a16:creationId xmlns:a16="http://schemas.microsoft.com/office/drawing/2014/main" id="{B08D4CE4-BCDC-3884-E1B9-1422ECE1D448}"/>
              </a:ext>
            </a:extLst>
          </p:cNvPr>
          <p:cNvSpPr>
            <a:spLocks noGrp="1"/>
          </p:cNvSpPr>
          <p:nvPr>
            <p:ph idx="1"/>
          </p:nvPr>
        </p:nvSpPr>
        <p:spPr>
          <a:xfrm>
            <a:off x="612647" y="2212848"/>
            <a:ext cx="6035041" cy="4096512"/>
          </a:xfrm>
        </p:spPr>
        <p:txBody>
          <a:bodyPr vert="horz" lIns="91440" tIns="45720" rIns="91440" bIns="45720" rtlCol="0">
            <a:normAutofit/>
          </a:bodyPr>
          <a:lstStyle/>
          <a:p>
            <a:r>
              <a:rPr lang="en-US" sz="1800">
                <a:ea typeface="+mn-lt"/>
                <a:cs typeface="+mn-lt"/>
              </a:rPr>
              <a:t>Scalable, durable internet storage</a:t>
            </a:r>
            <a:endParaRPr lang="en-US" sz="1800"/>
          </a:p>
          <a:p>
            <a:r>
              <a:rPr lang="en-US" sz="1800">
                <a:ea typeface="+mn-lt"/>
                <a:cs typeface="+mn-lt"/>
              </a:rPr>
              <a:t>Types: Object, Block, File</a:t>
            </a:r>
            <a:endParaRPr lang="en-US" sz="1800"/>
          </a:p>
        </p:txBody>
      </p:sp>
      <p:pic>
        <p:nvPicPr>
          <p:cNvPr id="5" name="Picture 4">
            <a:extLst>
              <a:ext uri="{FF2B5EF4-FFF2-40B4-BE49-F238E27FC236}">
                <a16:creationId xmlns:a16="http://schemas.microsoft.com/office/drawing/2014/main" id="{D3397151-2F1E-FC8D-9F1F-A1BD7D1463BE}"/>
              </a:ext>
            </a:extLst>
          </p:cNvPr>
          <p:cNvPicPr>
            <a:picLocks noChangeAspect="1"/>
          </p:cNvPicPr>
          <p:nvPr/>
        </p:nvPicPr>
        <p:blipFill>
          <a:blip r:embed="rId2"/>
          <a:srcRect l="18470" r="44264" b="6250"/>
          <a:stretch>
            <a:fillRect/>
          </a:stretch>
        </p:blipFill>
        <p:spPr>
          <a:xfrm>
            <a:off x="7345680" y="10"/>
            <a:ext cx="4846320" cy="6857990"/>
          </a:xfrm>
          <a:prstGeom prst="rect">
            <a:avLst/>
          </a:prstGeom>
        </p:spPr>
      </p:pic>
    </p:spTree>
    <p:extLst>
      <p:ext uri="{BB962C8B-B14F-4D97-AF65-F5344CB8AC3E}">
        <p14:creationId xmlns:p14="http://schemas.microsoft.com/office/powerpoint/2010/main" val="2695631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1922D2-D397-9EA4-A66D-55B0884D1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0E9934-CC9C-9FA1-B645-71B4DF884B29}"/>
              </a:ext>
            </a:extLst>
          </p:cNvPr>
          <p:cNvSpPr>
            <a:spLocks noGrp="1"/>
          </p:cNvSpPr>
          <p:nvPr>
            <p:ph type="title"/>
          </p:nvPr>
        </p:nvSpPr>
        <p:spPr>
          <a:xfrm>
            <a:off x="612649" y="548639"/>
            <a:ext cx="3494314" cy="5786638"/>
          </a:xfrm>
        </p:spPr>
        <p:txBody>
          <a:bodyPr anchor="t">
            <a:normAutofit/>
          </a:bodyPr>
          <a:lstStyle/>
          <a:p>
            <a:r>
              <a:rPr lang="en-US"/>
              <a:t>Object Storage</a:t>
            </a:r>
          </a:p>
        </p:txBody>
      </p:sp>
      <p:graphicFrame>
        <p:nvGraphicFramePr>
          <p:cNvPr id="15" name="Content Placeholder 2">
            <a:extLst>
              <a:ext uri="{FF2B5EF4-FFF2-40B4-BE49-F238E27FC236}">
                <a16:creationId xmlns:a16="http://schemas.microsoft.com/office/drawing/2014/main" id="{06F44255-FFF6-91EF-F827-00C1C76F945E}"/>
              </a:ext>
            </a:extLst>
          </p:cNvPr>
          <p:cNvGraphicFramePr>
            <a:graphicFrameLocks noGrp="1"/>
          </p:cNvGraphicFramePr>
          <p:nvPr>
            <p:ph idx="1"/>
            <p:extLst>
              <p:ext uri="{D42A27DB-BD31-4B8C-83A1-F6EECF244321}">
                <p14:modId xmlns:p14="http://schemas.microsoft.com/office/powerpoint/2010/main" val="3789326211"/>
              </p:ext>
            </p:extLst>
          </p:nvPr>
        </p:nvGraphicFramePr>
        <p:xfrm>
          <a:off x="4608246" y="548640"/>
          <a:ext cx="6949440" cy="5786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3752438"/>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d7399b5-a127-4d31-826e-2e7818ffa4c8">
      <Terms xmlns="http://schemas.microsoft.com/office/infopath/2007/PartnerControls"/>
    </lcf76f155ced4ddcb4097134ff3c332f>
    <TaxCatchAll xmlns="0a5eeca1-4ac7-441a-97f8-80c6eaf0daa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FF84E097A8C4E4C93176A54DA609398" ma:contentTypeVersion="10" ma:contentTypeDescription="Create a new document." ma:contentTypeScope="" ma:versionID="7e975255d5fe5a553d219bc5c4d58004">
  <xsd:schema xmlns:xsd="http://www.w3.org/2001/XMLSchema" xmlns:xs="http://www.w3.org/2001/XMLSchema" xmlns:p="http://schemas.microsoft.com/office/2006/metadata/properties" xmlns:ns2="fd7399b5-a127-4d31-826e-2e7818ffa4c8" xmlns:ns3="0a5eeca1-4ac7-441a-97f8-80c6eaf0daa7" targetNamespace="http://schemas.microsoft.com/office/2006/metadata/properties" ma:root="true" ma:fieldsID="c2d9e4c1e79c758554f928e36a34fd12" ns2:_="" ns3:_="">
    <xsd:import namespace="fd7399b5-a127-4d31-826e-2e7818ffa4c8"/>
    <xsd:import namespace="0a5eeca1-4ac7-441a-97f8-80c6eaf0daa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7399b5-a127-4d31-826e-2e7818ffa4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a39788b-22c9-4bc8-9b0f-d8f84be20cf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eeca1-4ac7-441a-97f8-80c6eaf0daa7"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6ee2014-59bf-47d6-b614-2b6e52b550fb}" ma:internalName="TaxCatchAll" ma:showField="CatchAllData" ma:web="0a5eeca1-4ac7-441a-97f8-80c6eaf0daa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768C91-10F9-41D8-9253-0D2B3FD38A05}">
  <ds:schemaRefs>
    <ds:schemaRef ds:uri="0a5eeca1-4ac7-441a-97f8-80c6eaf0daa7"/>
    <ds:schemaRef ds:uri="fd7399b5-a127-4d31-826e-2e7818ffa4c8"/>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F7296FE-710D-4AE2-BB5B-122CE662C7DF}">
  <ds:schemaRefs>
    <ds:schemaRef ds:uri="http://schemas.microsoft.com/sharepoint/v3/contenttype/forms"/>
  </ds:schemaRefs>
</ds:datastoreItem>
</file>

<file path=customXml/itemProps3.xml><?xml version="1.0" encoding="utf-8"?>
<ds:datastoreItem xmlns:ds="http://schemas.openxmlformats.org/officeDocument/2006/customXml" ds:itemID="{E6F71B90-93E4-4ADA-9256-07C5462028DB}">
  <ds:schemaRefs>
    <ds:schemaRef ds:uri="0a5eeca1-4ac7-441a-97f8-80c6eaf0daa7"/>
    <ds:schemaRef ds:uri="fd7399b5-a127-4d31-826e-2e7818ffa4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31</Slides>
  <Notes>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VanillaVTI</vt:lpstr>
      <vt:lpstr>Cloud Engineering day1</vt:lpstr>
      <vt:lpstr>Today's agenda</vt:lpstr>
      <vt:lpstr>Introduction to Compute Services</vt:lpstr>
      <vt:lpstr>Virtual Machines</vt:lpstr>
      <vt:lpstr>Containers </vt:lpstr>
      <vt:lpstr>Serverless (Conceptual Only) </vt:lpstr>
      <vt:lpstr>Compute Models Overview </vt:lpstr>
      <vt:lpstr>Introduction to Storage solutions</vt:lpstr>
      <vt:lpstr>Object Storage</vt:lpstr>
      <vt:lpstr>Cont. Object Storage</vt:lpstr>
      <vt:lpstr>Block Storage</vt:lpstr>
      <vt:lpstr>Cont. Block storage</vt:lpstr>
      <vt:lpstr>File Storage</vt:lpstr>
      <vt:lpstr>Storage Types: Quick Comparison </vt:lpstr>
      <vt:lpstr>Data Lifecycle and Cost optimization</vt:lpstr>
      <vt:lpstr>Storage Tiers</vt:lpstr>
      <vt:lpstr>Self-Hosted Cloud Storage Lifecycle</vt:lpstr>
      <vt:lpstr>Content Delivery Networks (CDNs)</vt:lpstr>
      <vt:lpstr>Caching</vt:lpstr>
      <vt:lpstr>Auto Scaling</vt:lpstr>
      <vt:lpstr>Load Balancing</vt:lpstr>
      <vt:lpstr>Cont. Load Balancing</vt:lpstr>
      <vt:lpstr>Hands-On Demo 1: Deploying a VM (Self-hosted) </vt:lpstr>
      <vt:lpstr>Hands-On Demo (AWS)</vt:lpstr>
      <vt:lpstr>Hands-On Demo 2: Deploy Docker </vt:lpstr>
      <vt:lpstr>Lambda + s3</vt:lpstr>
      <vt:lpstr>Student Exercise (Self Hosted)   </vt:lpstr>
      <vt:lpstr>Student Exercise (AWS)</vt:lpstr>
      <vt:lpstr>Recap and Review </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39</cp:revision>
  <dcterms:created xsi:type="dcterms:W3CDTF">2025-05-22T07:33:25Z</dcterms:created>
  <dcterms:modified xsi:type="dcterms:W3CDTF">2025-05-22T13:11:58Z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0x010100AFF84E097A8C4E4C93176A54DA609398</vt:lpwstr>
  </property>
  <property fmtid="{D5CDD505-2E9C-101B-9397-08002B2CF9AE}" pid="3" name="MediaServiceImageTags">
    <vt:lpwstr/>
  </property>
</Properties>
</file>