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08"/>
    <p:sldMasterId id="2147483660" r:id="rId209"/>
  </p:sldMasterIdLst>
  <p:sldIdLst>
    <p:sldId id="257" r:id="rId210"/>
    <p:sldId id="267" r:id="rId211"/>
    <p:sldId id="263" r:id="rId212"/>
    <p:sldId id="262" r:id="rId213"/>
    <p:sldId id="269" r:id="rId214"/>
    <p:sldId id="261" r:id="rId215"/>
    <p:sldId id="258" r:id="rId216"/>
    <p:sldId id="259" r:id="rId217"/>
    <p:sldId id="260" r:id="rId218"/>
    <p:sldId id="265" r:id="rId219"/>
    <p:sldId id="264" r:id="rId220"/>
    <p:sldId id="266" r:id="rId221"/>
    <p:sldId id="268" r:id="rId2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2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openxmlformats.org/officeDocument/2006/relationships/tableStyles" Target="tableStyles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slide" Target="slides/slide7.xml"/><Relationship Id="rId211" Type="http://schemas.openxmlformats.org/officeDocument/2006/relationships/slide" Target="slides/slide2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customXml" Target="../customXml/item134.xml"/><Relationship Id="rId139" Type="http://schemas.openxmlformats.org/officeDocument/2006/relationships/customXml" Target="../customXml/item13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55" Type="http://schemas.openxmlformats.org/officeDocument/2006/relationships/customXml" Target="../customXml/item155.xml"/><Relationship Id="rId171" Type="http://schemas.openxmlformats.org/officeDocument/2006/relationships/customXml" Target="../customXml/item171.xml"/><Relationship Id="rId176" Type="http://schemas.openxmlformats.org/officeDocument/2006/relationships/customXml" Target="../customXml/item176.xml"/><Relationship Id="rId192" Type="http://schemas.openxmlformats.org/officeDocument/2006/relationships/customXml" Target="../customXml/item192.xml"/><Relationship Id="rId197" Type="http://schemas.openxmlformats.org/officeDocument/2006/relationships/customXml" Target="../customXml/item197.xml"/><Relationship Id="rId206" Type="http://schemas.openxmlformats.org/officeDocument/2006/relationships/customXml" Target="../customXml/item206.xml"/><Relationship Id="rId201" Type="http://schemas.openxmlformats.org/officeDocument/2006/relationships/customXml" Target="../customXml/item201.xml"/><Relationship Id="rId222" Type="http://schemas.openxmlformats.org/officeDocument/2006/relationships/slide" Target="slides/slide1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61" Type="http://schemas.openxmlformats.org/officeDocument/2006/relationships/customXml" Target="../customXml/item161.xml"/><Relationship Id="rId166" Type="http://schemas.openxmlformats.org/officeDocument/2006/relationships/customXml" Target="../customXml/item166.xml"/><Relationship Id="rId182" Type="http://schemas.openxmlformats.org/officeDocument/2006/relationships/customXml" Target="../customXml/item182.xml"/><Relationship Id="rId187" Type="http://schemas.openxmlformats.org/officeDocument/2006/relationships/customXml" Target="../customXml/item187.xml"/><Relationship Id="rId217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12" Type="http://schemas.openxmlformats.org/officeDocument/2006/relationships/slide" Target="slides/slide3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51" Type="http://schemas.openxmlformats.org/officeDocument/2006/relationships/customXml" Target="../customXml/item151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2" Type="http://schemas.openxmlformats.org/officeDocument/2006/relationships/customXml" Target="../customXml/item202.xml"/><Relationship Id="rId207" Type="http://schemas.openxmlformats.org/officeDocument/2006/relationships/customXml" Target="../customXml/item207.xml"/><Relationship Id="rId223" Type="http://schemas.openxmlformats.org/officeDocument/2006/relationships/presProps" Target="presProps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3" Type="http://schemas.openxmlformats.org/officeDocument/2006/relationships/slide" Target="slides/slide4.xml"/><Relationship Id="rId218" Type="http://schemas.openxmlformats.org/officeDocument/2006/relationships/slide" Target="slides/slide9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208" Type="http://schemas.openxmlformats.org/officeDocument/2006/relationships/slideMaster" Target="slideMasters/slideMaster1.xml"/><Relationship Id="rId19" Type="http://schemas.openxmlformats.org/officeDocument/2006/relationships/customXml" Target="../customXml/item19.xml"/><Relationship Id="rId224" Type="http://schemas.openxmlformats.org/officeDocument/2006/relationships/viewProps" Target="viewProps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189" Type="http://schemas.openxmlformats.org/officeDocument/2006/relationships/customXml" Target="../customXml/item189.xml"/><Relationship Id="rId219" Type="http://schemas.openxmlformats.org/officeDocument/2006/relationships/slide" Target="slides/slide10.xml"/><Relationship Id="rId3" Type="http://schemas.openxmlformats.org/officeDocument/2006/relationships/customXml" Target="../customXml/item3.xml"/><Relationship Id="rId214" Type="http://schemas.openxmlformats.org/officeDocument/2006/relationships/slide" Target="slides/slide5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5" Type="http://schemas.openxmlformats.org/officeDocument/2006/relationships/customXml" Target="../customXml/item195.xml"/><Relationship Id="rId209" Type="http://schemas.openxmlformats.org/officeDocument/2006/relationships/slideMaster" Target="slideMasters/slideMaster2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0" Type="http://schemas.openxmlformats.org/officeDocument/2006/relationships/slide" Target="slides/slide11.xml"/><Relationship Id="rId225" Type="http://schemas.openxmlformats.org/officeDocument/2006/relationships/theme" Target="theme/theme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slide" Target="slides/slide1.xml"/><Relationship Id="rId215" Type="http://schemas.openxmlformats.org/officeDocument/2006/relationships/slide" Target="slides/slide6.xml"/><Relationship Id="rId26" Type="http://schemas.openxmlformats.org/officeDocument/2006/relationships/customXml" Target="../customXml/item26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slide" Target="slides/slide12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15C3-3DA9-4AF9-AB7E-9D3A527DC951}" type="datetimeFigureOut">
              <a:rPr lang="en-GB" smtClean="0"/>
              <a:t>07/04/2017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539A-4501-49FF-B621-3052D8F966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49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15C3-3DA9-4AF9-AB7E-9D3A527DC951}" type="datetimeFigureOut">
              <a:rPr lang="en-GB" smtClean="0"/>
              <a:t>07/04/2017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539A-4501-49FF-B621-3052D8F966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77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15C3-3DA9-4AF9-AB7E-9D3A527DC951}" type="datetimeFigureOut">
              <a:rPr lang="en-GB" smtClean="0"/>
              <a:t>07/04/2017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539A-4501-49FF-B621-3052D8F966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321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1415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ser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970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33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15C3-3DA9-4AF9-AB7E-9D3A527DC951}" type="datetimeFigureOut">
              <a:rPr lang="en-GB" smtClean="0"/>
              <a:t>07/04/2017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539A-4501-49FF-B621-3052D8F966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44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15C3-3DA9-4AF9-AB7E-9D3A527DC951}" type="datetimeFigureOut">
              <a:rPr lang="en-GB" smtClean="0"/>
              <a:t>07/04/2017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539A-4501-49FF-B621-3052D8F966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07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15C3-3DA9-4AF9-AB7E-9D3A527DC951}" type="datetimeFigureOut">
              <a:rPr lang="en-GB" smtClean="0"/>
              <a:t>07/04/2017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539A-4501-49FF-B621-3052D8F966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72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15C3-3DA9-4AF9-AB7E-9D3A527DC951}" type="datetimeFigureOut">
              <a:rPr lang="en-GB" smtClean="0"/>
              <a:t>07/04/2017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539A-4501-49FF-B621-3052D8F966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68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15C3-3DA9-4AF9-AB7E-9D3A527DC951}" type="datetimeFigureOut">
              <a:rPr lang="en-GB" smtClean="0"/>
              <a:t>07/04/2017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539A-4501-49FF-B621-3052D8F966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96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15C3-3DA9-4AF9-AB7E-9D3A527DC951}" type="datetimeFigureOut">
              <a:rPr lang="en-GB" smtClean="0"/>
              <a:t>07/04/2017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539A-4501-49FF-B621-3052D8F966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67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15C3-3DA9-4AF9-AB7E-9D3A527DC951}" type="datetimeFigureOut">
              <a:rPr lang="en-GB" smtClean="0"/>
              <a:t>07/04/2017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539A-4501-49FF-B621-3052D8F966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4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15C3-3DA9-4AF9-AB7E-9D3A527DC951}" type="datetimeFigureOut">
              <a:rPr lang="en-GB" smtClean="0"/>
              <a:t>07/04/2017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539A-4501-49FF-B621-3052D8F966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23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015C3-3DA9-4AF9-AB7E-9D3A527DC951}" type="datetimeFigureOut">
              <a:rPr lang="en-GB" smtClean="0"/>
              <a:t>07/04/2017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4539A-4501-49FF-B621-3052D8F966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88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950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36.xml"/><Relationship Id="rId7" Type="http://schemas.openxmlformats.org/officeDocument/2006/relationships/image" Target="../media/image2.png"/><Relationship Id="rId2" Type="http://schemas.openxmlformats.org/officeDocument/2006/relationships/customXml" Target="../../customXml/item59.xml"/><Relationship Id="rId1" Type="http://schemas.openxmlformats.org/officeDocument/2006/relationships/customXml" Target="../../customXml/item2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39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0.xml"/><Relationship Id="rId13" Type="http://schemas.openxmlformats.org/officeDocument/2006/relationships/customXml" Target="../../customXml/item78.xml"/><Relationship Id="rId18" Type="http://schemas.openxmlformats.org/officeDocument/2006/relationships/customXml" Target="../../customXml/item102.xml"/><Relationship Id="rId3" Type="http://schemas.openxmlformats.org/officeDocument/2006/relationships/customXml" Target="../../customXml/item115.xml"/><Relationship Id="rId21" Type="http://schemas.openxmlformats.org/officeDocument/2006/relationships/customXml" Target="../../customXml/item12.xml"/><Relationship Id="rId7" Type="http://schemas.openxmlformats.org/officeDocument/2006/relationships/customXml" Target="../../customXml/item25.xml"/><Relationship Id="rId12" Type="http://schemas.openxmlformats.org/officeDocument/2006/relationships/customXml" Target="../../customXml/item34.xml"/><Relationship Id="rId17" Type="http://schemas.openxmlformats.org/officeDocument/2006/relationships/customXml" Target="../../customXml/item77.xml"/><Relationship Id="rId2" Type="http://schemas.openxmlformats.org/officeDocument/2006/relationships/customXml" Target="../../customXml/item53.xml"/><Relationship Id="rId16" Type="http://schemas.openxmlformats.org/officeDocument/2006/relationships/customXml" Target="../../customXml/item33.xml"/><Relationship Id="rId20" Type="http://schemas.openxmlformats.org/officeDocument/2006/relationships/customXml" Target="../../customXml/item116.xml"/><Relationship Id="rId1" Type="http://schemas.openxmlformats.org/officeDocument/2006/relationships/customXml" Target="../../customXml/item106.xml"/><Relationship Id="rId6" Type="http://schemas.openxmlformats.org/officeDocument/2006/relationships/customXml" Target="../../customXml/item79.xml"/><Relationship Id="rId11" Type="http://schemas.openxmlformats.org/officeDocument/2006/relationships/customXml" Target="../../customXml/item95.xml"/><Relationship Id="rId5" Type="http://schemas.openxmlformats.org/officeDocument/2006/relationships/customXml" Target="../../customXml/item35.xml"/><Relationship Id="rId15" Type="http://schemas.openxmlformats.org/officeDocument/2006/relationships/customXml" Target="../../customXml/item56.xml"/><Relationship Id="rId23" Type="http://schemas.openxmlformats.org/officeDocument/2006/relationships/image" Target="../media/image9.png"/><Relationship Id="rId10" Type="http://schemas.openxmlformats.org/officeDocument/2006/relationships/customXml" Target="../../customXml/item55.xml"/><Relationship Id="rId19" Type="http://schemas.openxmlformats.org/officeDocument/2006/relationships/customXml" Target="../../customXml/item54.xml"/><Relationship Id="rId4" Type="http://schemas.openxmlformats.org/officeDocument/2006/relationships/customXml" Target="../../customXml/item91.xml"/><Relationship Id="rId9" Type="http://schemas.openxmlformats.org/officeDocument/2006/relationships/customXml" Target="../../customXml/item11.xml"/><Relationship Id="rId14" Type="http://schemas.openxmlformats.org/officeDocument/2006/relationships/customXml" Target="../../customXml/item13.xml"/><Relationship Id="rId22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1.xml"/><Relationship Id="rId3" Type="http://schemas.openxmlformats.org/officeDocument/2006/relationships/customXml" Target="../../customXml/item72.xml"/><Relationship Id="rId7" Type="http://schemas.openxmlformats.org/officeDocument/2006/relationships/customXml" Target="../../customXml/item120.xml"/><Relationship Id="rId2" Type="http://schemas.openxmlformats.org/officeDocument/2006/relationships/customXml" Target="../../customXml/item43.xml"/><Relationship Id="rId1" Type="http://schemas.openxmlformats.org/officeDocument/2006/relationships/customXml" Target="../../customXml/item8.xml"/><Relationship Id="rId6" Type="http://schemas.openxmlformats.org/officeDocument/2006/relationships/customXml" Target="../../customXml/item119.xml"/><Relationship Id="rId5" Type="http://schemas.openxmlformats.org/officeDocument/2006/relationships/customXml" Target="../../customXml/item50.xml"/><Relationship Id="rId10" Type="http://schemas.openxmlformats.org/officeDocument/2006/relationships/image" Target="../media/image9.png"/><Relationship Id="rId4" Type="http://schemas.openxmlformats.org/officeDocument/2006/relationships/customXml" Target="../../customXml/item105.xml"/><Relationship Id="rId9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customXml" Target="../../customXml/item124.xml"/><Relationship Id="rId7" Type="http://schemas.openxmlformats.org/officeDocument/2006/relationships/customXml" Target="../../customXml/item128.xml"/><Relationship Id="rId2" Type="http://schemas.openxmlformats.org/officeDocument/2006/relationships/customXml" Target="../../customXml/item123.xml"/><Relationship Id="rId1" Type="http://schemas.openxmlformats.org/officeDocument/2006/relationships/customXml" Target="../../customXml/item122.xml"/><Relationship Id="rId6" Type="http://schemas.openxmlformats.org/officeDocument/2006/relationships/customXml" Target="../../customXml/item127.xml"/><Relationship Id="rId5" Type="http://schemas.openxmlformats.org/officeDocument/2006/relationships/customXml" Target="../../customXml/item126.xml"/><Relationship Id="rId4" Type="http://schemas.openxmlformats.org/officeDocument/2006/relationships/customXml" Target="../../customXml/item125.xml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0.xml"/><Relationship Id="rId13" Type="http://schemas.openxmlformats.org/officeDocument/2006/relationships/customXml" Target="../../customXml/item175.xml"/><Relationship Id="rId18" Type="http://schemas.openxmlformats.org/officeDocument/2006/relationships/customXml" Target="../../customXml/item180.xml"/><Relationship Id="rId3" Type="http://schemas.openxmlformats.org/officeDocument/2006/relationships/customXml" Target="../../customXml/item165.xml"/><Relationship Id="rId21" Type="http://schemas.openxmlformats.org/officeDocument/2006/relationships/customXml" Target="../../customXml/item183.xml"/><Relationship Id="rId7" Type="http://schemas.openxmlformats.org/officeDocument/2006/relationships/customXml" Target="../../customXml/item169.xml"/><Relationship Id="rId12" Type="http://schemas.openxmlformats.org/officeDocument/2006/relationships/customXml" Target="../../customXml/item174.xml"/><Relationship Id="rId17" Type="http://schemas.openxmlformats.org/officeDocument/2006/relationships/customXml" Target="../../customXml/item179.xml"/><Relationship Id="rId2" Type="http://schemas.openxmlformats.org/officeDocument/2006/relationships/customXml" Target="../../customXml/item164.xml"/><Relationship Id="rId16" Type="http://schemas.openxmlformats.org/officeDocument/2006/relationships/customXml" Target="../../customXml/item178.xml"/><Relationship Id="rId20" Type="http://schemas.openxmlformats.org/officeDocument/2006/relationships/customXml" Target="../../customXml/item182.xml"/><Relationship Id="rId1" Type="http://schemas.openxmlformats.org/officeDocument/2006/relationships/customXml" Target="../../customXml/item163.xml"/><Relationship Id="rId6" Type="http://schemas.openxmlformats.org/officeDocument/2006/relationships/customXml" Target="../../customXml/item168.xml"/><Relationship Id="rId11" Type="http://schemas.openxmlformats.org/officeDocument/2006/relationships/customXml" Target="../../customXml/item173.xml"/><Relationship Id="rId24" Type="http://schemas.openxmlformats.org/officeDocument/2006/relationships/image" Target="../media/image9.png"/><Relationship Id="rId5" Type="http://schemas.openxmlformats.org/officeDocument/2006/relationships/customXml" Target="../../customXml/item167.xml"/><Relationship Id="rId15" Type="http://schemas.openxmlformats.org/officeDocument/2006/relationships/customXml" Target="../../customXml/item177.xml"/><Relationship Id="rId23" Type="http://schemas.openxmlformats.org/officeDocument/2006/relationships/slideLayout" Target="../slideLayouts/slideLayout13.xml"/><Relationship Id="rId10" Type="http://schemas.openxmlformats.org/officeDocument/2006/relationships/customXml" Target="../../customXml/item172.xml"/><Relationship Id="rId19" Type="http://schemas.openxmlformats.org/officeDocument/2006/relationships/customXml" Target="../../customXml/item181.xml"/><Relationship Id="rId4" Type="http://schemas.openxmlformats.org/officeDocument/2006/relationships/customXml" Target="../../customXml/item166.xml"/><Relationship Id="rId9" Type="http://schemas.openxmlformats.org/officeDocument/2006/relationships/customXml" Target="../../customXml/item171.xml"/><Relationship Id="rId14" Type="http://schemas.openxmlformats.org/officeDocument/2006/relationships/customXml" Target="../../customXml/item176.xml"/><Relationship Id="rId22" Type="http://schemas.openxmlformats.org/officeDocument/2006/relationships/customXml" Target="../../customXml/item18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7.xml"/><Relationship Id="rId13" Type="http://schemas.openxmlformats.org/officeDocument/2006/relationships/customXml" Target="../../customXml/item142.xml"/><Relationship Id="rId18" Type="http://schemas.openxmlformats.org/officeDocument/2006/relationships/customXml" Target="../../customXml/item147.xml"/><Relationship Id="rId26" Type="http://schemas.openxmlformats.org/officeDocument/2006/relationships/customXml" Target="../../customXml/item155.xml"/><Relationship Id="rId39" Type="http://schemas.openxmlformats.org/officeDocument/2006/relationships/image" Target="../media/image5.png"/><Relationship Id="rId3" Type="http://schemas.openxmlformats.org/officeDocument/2006/relationships/customXml" Target="../../customXml/item132.xml"/><Relationship Id="rId21" Type="http://schemas.openxmlformats.org/officeDocument/2006/relationships/customXml" Target="../../customXml/item150.xml"/><Relationship Id="rId34" Type="http://schemas.openxmlformats.org/officeDocument/2006/relationships/slideLayout" Target="../slideLayouts/slideLayout13.xml"/><Relationship Id="rId7" Type="http://schemas.openxmlformats.org/officeDocument/2006/relationships/customXml" Target="../../customXml/item136.xml"/><Relationship Id="rId12" Type="http://schemas.openxmlformats.org/officeDocument/2006/relationships/customXml" Target="../../customXml/item141.xml"/><Relationship Id="rId17" Type="http://schemas.openxmlformats.org/officeDocument/2006/relationships/customXml" Target="../../customXml/item146.xml"/><Relationship Id="rId25" Type="http://schemas.openxmlformats.org/officeDocument/2006/relationships/customXml" Target="../../customXml/item154.xml"/><Relationship Id="rId33" Type="http://schemas.openxmlformats.org/officeDocument/2006/relationships/customXml" Target="../../customXml/item162.xml"/><Relationship Id="rId38" Type="http://schemas.openxmlformats.org/officeDocument/2006/relationships/image" Target="../media/image4.png"/><Relationship Id="rId2" Type="http://schemas.openxmlformats.org/officeDocument/2006/relationships/customXml" Target="../../customXml/item131.xml"/><Relationship Id="rId16" Type="http://schemas.openxmlformats.org/officeDocument/2006/relationships/customXml" Target="../../customXml/item145.xml"/><Relationship Id="rId20" Type="http://schemas.openxmlformats.org/officeDocument/2006/relationships/customXml" Target="../../customXml/item149.xml"/><Relationship Id="rId29" Type="http://schemas.openxmlformats.org/officeDocument/2006/relationships/customXml" Target="../../customXml/item158.xml"/><Relationship Id="rId1" Type="http://schemas.openxmlformats.org/officeDocument/2006/relationships/customXml" Target="../../customXml/item130.xml"/><Relationship Id="rId6" Type="http://schemas.openxmlformats.org/officeDocument/2006/relationships/customXml" Target="../../customXml/item135.xml"/><Relationship Id="rId11" Type="http://schemas.openxmlformats.org/officeDocument/2006/relationships/customXml" Target="../../customXml/item140.xml"/><Relationship Id="rId24" Type="http://schemas.openxmlformats.org/officeDocument/2006/relationships/customXml" Target="../../customXml/item153.xml"/><Relationship Id="rId32" Type="http://schemas.openxmlformats.org/officeDocument/2006/relationships/customXml" Target="../../customXml/item161.xml"/><Relationship Id="rId37" Type="http://schemas.openxmlformats.org/officeDocument/2006/relationships/image" Target="../media/image3.png"/><Relationship Id="rId40" Type="http://schemas.openxmlformats.org/officeDocument/2006/relationships/image" Target="../media/image6.png"/><Relationship Id="rId5" Type="http://schemas.openxmlformats.org/officeDocument/2006/relationships/customXml" Target="../../customXml/item134.xml"/><Relationship Id="rId15" Type="http://schemas.openxmlformats.org/officeDocument/2006/relationships/customXml" Target="../../customXml/item144.xml"/><Relationship Id="rId23" Type="http://schemas.openxmlformats.org/officeDocument/2006/relationships/customXml" Target="../../customXml/item152.xml"/><Relationship Id="rId28" Type="http://schemas.openxmlformats.org/officeDocument/2006/relationships/customXml" Target="../../customXml/item157.xml"/><Relationship Id="rId36" Type="http://schemas.openxmlformats.org/officeDocument/2006/relationships/image" Target="../media/image2.png"/><Relationship Id="rId10" Type="http://schemas.openxmlformats.org/officeDocument/2006/relationships/customXml" Target="../../customXml/item139.xml"/><Relationship Id="rId19" Type="http://schemas.openxmlformats.org/officeDocument/2006/relationships/customXml" Target="../../customXml/item148.xml"/><Relationship Id="rId31" Type="http://schemas.openxmlformats.org/officeDocument/2006/relationships/customXml" Target="../../customXml/item160.xml"/><Relationship Id="rId4" Type="http://schemas.openxmlformats.org/officeDocument/2006/relationships/customXml" Target="../../customXml/item133.xml"/><Relationship Id="rId9" Type="http://schemas.openxmlformats.org/officeDocument/2006/relationships/customXml" Target="../../customXml/item138.xml"/><Relationship Id="rId14" Type="http://schemas.openxmlformats.org/officeDocument/2006/relationships/customXml" Target="../../customXml/item143.xml"/><Relationship Id="rId22" Type="http://schemas.openxmlformats.org/officeDocument/2006/relationships/customXml" Target="../../customXml/item151.xml"/><Relationship Id="rId27" Type="http://schemas.openxmlformats.org/officeDocument/2006/relationships/customXml" Target="../../customXml/item156.xml"/><Relationship Id="rId30" Type="http://schemas.openxmlformats.org/officeDocument/2006/relationships/customXml" Target="../../customXml/item159.xml"/><Relationship Id="rId35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.xml"/><Relationship Id="rId13" Type="http://schemas.openxmlformats.org/officeDocument/2006/relationships/customXml" Target="../../customXml/item67.xml"/><Relationship Id="rId18" Type="http://schemas.openxmlformats.org/officeDocument/2006/relationships/customXml" Target="../../customXml/item1.xml"/><Relationship Id="rId26" Type="http://schemas.openxmlformats.org/officeDocument/2006/relationships/image" Target="../media/image5.png"/><Relationship Id="rId3" Type="http://schemas.openxmlformats.org/officeDocument/2006/relationships/customXml" Target="../../customXml/item21.xml"/><Relationship Id="rId21" Type="http://schemas.openxmlformats.org/officeDocument/2006/relationships/slideLayout" Target="../slideLayouts/slideLayout13.xml"/><Relationship Id="rId7" Type="http://schemas.openxmlformats.org/officeDocument/2006/relationships/customXml" Target="../../customXml/item66.xml"/><Relationship Id="rId12" Type="http://schemas.openxmlformats.org/officeDocument/2006/relationships/customXml" Target="../../customXml/item117.xml"/><Relationship Id="rId17" Type="http://schemas.openxmlformats.org/officeDocument/2006/relationships/customXml" Target="../../customXml/item57.xml"/><Relationship Id="rId25" Type="http://schemas.openxmlformats.org/officeDocument/2006/relationships/image" Target="../media/image4.png"/><Relationship Id="rId2" Type="http://schemas.openxmlformats.org/officeDocument/2006/relationships/customXml" Target="../../customXml/item89.xml"/><Relationship Id="rId16" Type="http://schemas.openxmlformats.org/officeDocument/2006/relationships/customXml" Target="../../customXml/item103.xml"/><Relationship Id="rId20" Type="http://schemas.openxmlformats.org/officeDocument/2006/relationships/customXml" Target="../../customXml/item65.xml"/><Relationship Id="rId1" Type="http://schemas.openxmlformats.org/officeDocument/2006/relationships/customXml" Target="../../customXml/item49.xml"/><Relationship Id="rId6" Type="http://schemas.openxmlformats.org/officeDocument/2006/relationships/customXml" Target="../../customXml/item26.xml"/><Relationship Id="rId11" Type="http://schemas.openxmlformats.org/officeDocument/2006/relationships/customXml" Target="../../customXml/item28.xml"/><Relationship Id="rId24" Type="http://schemas.openxmlformats.org/officeDocument/2006/relationships/image" Target="../media/image3.png"/><Relationship Id="rId5" Type="http://schemas.openxmlformats.org/officeDocument/2006/relationships/customXml" Target="../../customXml/item92.xml"/><Relationship Id="rId15" Type="http://schemas.openxmlformats.org/officeDocument/2006/relationships/customXml" Target="../../customXml/item109.xml"/><Relationship Id="rId23" Type="http://schemas.openxmlformats.org/officeDocument/2006/relationships/image" Target="../media/image2.png"/><Relationship Id="rId10" Type="http://schemas.openxmlformats.org/officeDocument/2006/relationships/customXml" Target="../../customXml/item86.xml"/><Relationship Id="rId19" Type="http://schemas.openxmlformats.org/officeDocument/2006/relationships/customXml" Target="../../customXml/item27.xml"/><Relationship Id="rId4" Type="http://schemas.openxmlformats.org/officeDocument/2006/relationships/customXml" Target="../../customXml/item45.xml"/><Relationship Id="rId9" Type="http://schemas.openxmlformats.org/officeDocument/2006/relationships/customXml" Target="../../customXml/item46.xml"/><Relationship Id="rId14" Type="http://schemas.openxmlformats.org/officeDocument/2006/relationships/customXml" Target="../../customXml/item104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4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5.png"/><Relationship Id="rId3" Type="http://schemas.openxmlformats.org/officeDocument/2006/relationships/customXml" Target="../../customXml/item70.xml"/><Relationship Id="rId7" Type="http://schemas.openxmlformats.org/officeDocument/2006/relationships/customXml" Target="../../customXml/item20.xml"/><Relationship Id="rId12" Type="http://schemas.openxmlformats.org/officeDocument/2006/relationships/customXml" Target="../../customXml/item7.xml"/><Relationship Id="rId17" Type="http://schemas.openxmlformats.org/officeDocument/2006/relationships/image" Target="../media/image4.png"/><Relationship Id="rId2" Type="http://schemas.openxmlformats.org/officeDocument/2006/relationships/customXml" Target="../../customXml/item19.xml"/><Relationship Id="rId16" Type="http://schemas.openxmlformats.org/officeDocument/2006/relationships/image" Target="../media/image3.png"/><Relationship Id="rId1" Type="http://schemas.openxmlformats.org/officeDocument/2006/relationships/customXml" Target="../../customXml/item111.xml"/><Relationship Id="rId6" Type="http://schemas.openxmlformats.org/officeDocument/2006/relationships/customXml" Target="../../customXml/item112.xml"/><Relationship Id="rId11" Type="http://schemas.openxmlformats.org/officeDocument/2006/relationships/customXml" Target="../../customXml/item71.xml"/><Relationship Id="rId5" Type="http://schemas.openxmlformats.org/officeDocument/2006/relationships/customXml" Target="../../customXml/item42.xml"/><Relationship Id="rId15" Type="http://schemas.openxmlformats.org/officeDocument/2006/relationships/image" Target="../media/image2.png"/><Relationship Id="rId10" Type="http://schemas.openxmlformats.org/officeDocument/2006/relationships/customXml" Target="../../customXml/item30.xml"/><Relationship Id="rId19" Type="http://schemas.openxmlformats.org/officeDocument/2006/relationships/image" Target="../media/image6.png"/><Relationship Id="rId4" Type="http://schemas.openxmlformats.org/officeDocument/2006/relationships/customXml" Target="../../customXml/item100.xml"/><Relationship Id="rId9" Type="http://schemas.openxmlformats.org/officeDocument/2006/relationships/customXml" Target="../../customXml/item88.xml"/><Relationship Id="rId1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2.xml"/><Relationship Id="rId13" Type="http://schemas.openxmlformats.org/officeDocument/2006/relationships/customXml" Target="../../customXml/item198.xml"/><Relationship Id="rId18" Type="http://schemas.openxmlformats.org/officeDocument/2006/relationships/customXml" Target="../../customXml/item204.xml"/><Relationship Id="rId26" Type="http://schemas.openxmlformats.org/officeDocument/2006/relationships/image" Target="../media/image3.png"/><Relationship Id="rId3" Type="http://schemas.openxmlformats.org/officeDocument/2006/relationships/customXml" Target="../../customXml/item187.xml"/><Relationship Id="rId21" Type="http://schemas.openxmlformats.org/officeDocument/2006/relationships/customXml" Target="../../customXml/item207.xml"/><Relationship Id="rId7" Type="http://schemas.openxmlformats.org/officeDocument/2006/relationships/customXml" Target="../../customXml/item191.xml"/><Relationship Id="rId12" Type="http://schemas.openxmlformats.org/officeDocument/2006/relationships/customXml" Target="../../customXml/item196.xml"/><Relationship Id="rId17" Type="http://schemas.openxmlformats.org/officeDocument/2006/relationships/customXml" Target="../../customXml/item203.xml"/><Relationship Id="rId25" Type="http://schemas.openxmlformats.org/officeDocument/2006/relationships/image" Target="../media/image2.png"/><Relationship Id="rId2" Type="http://schemas.openxmlformats.org/officeDocument/2006/relationships/customXml" Target="../../customXml/item186.xml"/><Relationship Id="rId16" Type="http://schemas.openxmlformats.org/officeDocument/2006/relationships/customXml" Target="../../customXml/item202.xml"/><Relationship Id="rId20" Type="http://schemas.openxmlformats.org/officeDocument/2006/relationships/customXml" Target="../../customXml/item206.xml"/><Relationship Id="rId29" Type="http://schemas.openxmlformats.org/officeDocument/2006/relationships/image" Target="../media/image6.png"/><Relationship Id="rId1" Type="http://schemas.openxmlformats.org/officeDocument/2006/relationships/customXml" Target="../../customXml/item185.xml"/><Relationship Id="rId6" Type="http://schemas.openxmlformats.org/officeDocument/2006/relationships/customXml" Target="../../customXml/item190.xml"/><Relationship Id="rId11" Type="http://schemas.openxmlformats.org/officeDocument/2006/relationships/customXml" Target="../../customXml/item195.xml"/><Relationship Id="rId24" Type="http://schemas.openxmlformats.org/officeDocument/2006/relationships/image" Target="../media/image1.png"/><Relationship Id="rId5" Type="http://schemas.openxmlformats.org/officeDocument/2006/relationships/customXml" Target="../../customXml/item189.xml"/><Relationship Id="rId15" Type="http://schemas.openxmlformats.org/officeDocument/2006/relationships/customXml" Target="../../customXml/item201.xml"/><Relationship Id="rId23" Type="http://schemas.openxmlformats.org/officeDocument/2006/relationships/slideLayout" Target="../slideLayouts/slideLayout13.xml"/><Relationship Id="rId28" Type="http://schemas.openxmlformats.org/officeDocument/2006/relationships/image" Target="../media/image5.png"/><Relationship Id="rId10" Type="http://schemas.openxmlformats.org/officeDocument/2006/relationships/customXml" Target="../../customXml/item194.xml"/><Relationship Id="rId19" Type="http://schemas.openxmlformats.org/officeDocument/2006/relationships/customXml" Target="../../customXml/item205.xml"/><Relationship Id="rId31" Type="http://schemas.openxmlformats.org/officeDocument/2006/relationships/image" Target="../media/image8.png"/><Relationship Id="rId4" Type="http://schemas.openxmlformats.org/officeDocument/2006/relationships/customXml" Target="../../customXml/item188.xml"/><Relationship Id="rId9" Type="http://schemas.openxmlformats.org/officeDocument/2006/relationships/customXml" Target="../../customXml/item193.xml"/><Relationship Id="rId14" Type="http://schemas.openxmlformats.org/officeDocument/2006/relationships/customXml" Target="../../customXml/item199.xml"/><Relationship Id="rId22" Type="http://schemas.openxmlformats.org/officeDocument/2006/relationships/customXml" Target="../../customXml/item197.xml"/><Relationship Id="rId27" Type="http://schemas.openxmlformats.org/officeDocument/2006/relationships/image" Target="../media/image4.png"/><Relationship Id="rId30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1.xml"/><Relationship Id="rId13" Type="http://schemas.openxmlformats.org/officeDocument/2006/relationships/customXml" Target="../../customXml/item74.xml"/><Relationship Id="rId18" Type="http://schemas.openxmlformats.org/officeDocument/2006/relationships/customXml" Target="../../customXml/item76.xml"/><Relationship Id="rId26" Type="http://schemas.openxmlformats.org/officeDocument/2006/relationships/customXml" Target="../../customXml/item44.xml"/><Relationship Id="rId3" Type="http://schemas.openxmlformats.org/officeDocument/2006/relationships/customXml" Target="../../customXml/item69.xml"/><Relationship Id="rId21" Type="http://schemas.openxmlformats.org/officeDocument/2006/relationships/customXml" Target="../../customXml/item90.xml"/><Relationship Id="rId34" Type="http://schemas.openxmlformats.org/officeDocument/2006/relationships/image" Target="../media/image2.png"/><Relationship Id="rId7" Type="http://schemas.openxmlformats.org/officeDocument/2006/relationships/customXml" Target="../../customXml/item6.xml"/><Relationship Id="rId12" Type="http://schemas.openxmlformats.org/officeDocument/2006/relationships/customXml" Target="../../customXml/item31.xml"/><Relationship Id="rId17" Type="http://schemas.openxmlformats.org/officeDocument/2006/relationships/customXml" Target="../../customXml/item32.xml"/><Relationship Id="rId25" Type="http://schemas.openxmlformats.org/officeDocument/2006/relationships/customXml" Target="../../customXml/item101.xml"/><Relationship Id="rId33" Type="http://schemas.openxmlformats.org/officeDocument/2006/relationships/image" Target="../media/image1.png"/><Relationship Id="rId38" Type="http://schemas.openxmlformats.org/officeDocument/2006/relationships/image" Target="../media/image6.png"/><Relationship Id="rId2" Type="http://schemas.openxmlformats.org/officeDocument/2006/relationships/customXml" Target="../../customXml/item17.xml"/><Relationship Id="rId16" Type="http://schemas.openxmlformats.org/officeDocument/2006/relationships/customXml" Target="../../customXml/item10.xml"/><Relationship Id="rId20" Type="http://schemas.openxmlformats.org/officeDocument/2006/relationships/customXml" Target="../../customXml/item40.xml"/><Relationship Id="rId29" Type="http://schemas.openxmlformats.org/officeDocument/2006/relationships/customXml" Target="../../customXml/item22.xml"/><Relationship Id="rId1" Type="http://schemas.openxmlformats.org/officeDocument/2006/relationships/customXml" Target="../../customXml/item97.xml"/><Relationship Id="rId6" Type="http://schemas.openxmlformats.org/officeDocument/2006/relationships/customXml" Target="../../customXml/item63.xml"/><Relationship Id="rId11" Type="http://schemas.openxmlformats.org/officeDocument/2006/relationships/customXml" Target="../../customXml/item48.xml"/><Relationship Id="rId24" Type="http://schemas.openxmlformats.org/officeDocument/2006/relationships/customXml" Target="../../customXml/item94.xml"/><Relationship Id="rId32" Type="http://schemas.openxmlformats.org/officeDocument/2006/relationships/slideLayout" Target="../slideLayouts/slideLayout13.xml"/><Relationship Id="rId37" Type="http://schemas.openxmlformats.org/officeDocument/2006/relationships/image" Target="../media/image5.png"/><Relationship Id="rId5" Type="http://schemas.openxmlformats.org/officeDocument/2006/relationships/customXml" Target="../../customXml/item18.xml"/><Relationship Id="rId15" Type="http://schemas.openxmlformats.org/officeDocument/2006/relationships/customXml" Target="../../customXml/item75.xml"/><Relationship Id="rId23" Type="http://schemas.openxmlformats.org/officeDocument/2006/relationships/customXml" Target="../../customXml/item51.xml"/><Relationship Id="rId28" Type="http://schemas.openxmlformats.org/officeDocument/2006/relationships/customXml" Target="../../customXml/item23.xml"/><Relationship Id="rId36" Type="http://schemas.openxmlformats.org/officeDocument/2006/relationships/image" Target="../media/image4.png"/><Relationship Id="rId10" Type="http://schemas.openxmlformats.org/officeDocument/2006/relationships/customXml" Target="../../customXml/item99.xml"/><Relationship Id="rId19" Type="http://schemas.openxmlformats.org/officeDocument/2006/relationships/customXml" Target="../../customXml/item52.xml"/><Relationship Id="rId31" Type="http://schemas.openxmlformats.org/officeDocument/2006/relationships/customXml" Target="../../customXml/item5.xml"/><Relationship Id="rId4" Type="http://schemas.openxmlformats.org/officeDocument/2006/relationships/customXml" Target="../../customXml/item87.xml"/><Relationship Id="rId9" Type="http://schemas.openxmlformats.org/officeDocument/2006/relationships/customXml" Target="../../customXml/item85.xml"/><Relationship Id="rId14" Type="http://schemas.openxmlformats.org/officeDocument/2006/relationships/customXml" Target="../../customXml/item9.xml"/><Relationship Id="rId22" Type="http://schemas.openxmlformats.org/officeDocument/2006/relationships/customXml" Target="../../customXml/item24.xml"/><Relationship Id="rId27" Type="http://schemas.openxmlformats.org/officeDocument/2006/relationships/customXml" Target="../../customXml/item114.xml"/><Relationship Id="rId30" Type="http://schemas.openxmlformats.org/officeDocument/2006/relationships/customXml" Target="../../customXml/item73.xml"/><Relationship Id="rId35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../customXml/item16.xml"/><Relationship Id="rId7" Type="http://schemas.openxmlformats.org/officeDocument/2006/relationships/slideLayout" Target="../slideLayouts/slideLayout13.xml"/><Relationship Id="rId2" Type="http://schemas.openxmlformats.org/officeDocument/2006/relationships/customXml" Target="../../customXml/item93.xml"/><Relationship Id="rId1" Type="http://schemas.openxmlformats.org/officeDocument/2006/relationships/customXml" Target="../../customXml/item68.xml"/><Relationship Id="rId6" Type="http://schemas.openxmlformats.org/officeDocument/2006/relationships/customXml" Target="../../customXml/item107.xml"/><Relationship Id="rId5" Type="http://schemas.openxmlformats.org/officeDocument/2006/relationships/customXml" Target="../../customXml/item38.xml"/><Relationship Id="rId4" Type="http://schemas.openxmlformats.org/officeDocument/2006/relationships/customXml" Target="../../customXml/item1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2.xml"/><Relationship Id="rId13" Type="http://schemas.openxmlformats.org/officeDocument/2006/relationships/slideLayout" Target="../slideLayouts/slideLayout13.xml"/><Relationship Id="rId3" Type="http://schemas.openxmlformats.org/officeDocument/2006/relationships/customXml" Target="../../customXml/item15.xml"/><Relationship Id="rId7" Type="http://schemas.openxmlformats.org/officeDocument/2006/relationships/customXml" Target="../../customXml/item58.xml"/><Relationship Id="rId12" Type="http://schemas.openxmlformats.org/officeDocument/2006/relationships/customXml" Target="../../customXml/item108.xml"/><Relationship Id="rId2" Type="http://schemas.openxmlformats.org/officeDocument/2006/relationships/customXml" Target="../../customXml/item29.xml"/><Relationship Id="rId1" Type="http://schemas.openxmlformats.org/officeDocument/2006/relationships/customXml" Target="../../customXml/item14.xml"/><Relationship Id="rId6" Type="http://schemas.openxmlformats.org/officeDocument/2006/relationships/customXml" Target="../../customXml/item81.xml"/><Relationship Id="rId11" Type="http://schemas.openxmlformats.org/officeDocument/2006/relationships/customXml" Target="../../customXml/item60.xml"/><Relationship Id="rId5" Type="http://schemas.openxmlformats.org/officeDocument/2006/relationships/customXml" Target="../../customXml/item4.xml"/><Relationship Id="rId10" Type="http://schemas.openxmlformats.org/officeDocument/2006/relationships/customXml" Target="../../customXml/item61.xml"/><Relationship Id="rId4" Type="http://schemas.openxmlformats.org/officeDocument/2006/relationships/customXml" Target="../../customXml/item84.xml"/><Relationship Id="rId9" Type="http://schemas.openxmlformats.org/officeDocument/2006/relationships/customXml" Target="../../customXml/item118.xml"/><Relationship Id="rId1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../customXml/item98.xml"/><Relationship Id="rId7" Type="http://schemas.openxmlformats.org/officeDocument/2006/relationships/slideLayout" Target="../slideLayouts/slideLayout13.xml"/><Relationship Id="rId2" Type="http://schemas.openxmlformats.org/officeDocument/2006/relationships/customXml" Target="../../customXml/item82.xml"/><Relationship Id="rId1" Type="http://schemas.openxmlformats.org/officeDocument/2006/relationships/customXml" Target="../../customXml/item37.xml"/><Relationship Id="rId6" Type="http://schemas.openxmlformats.org/officeDocument/2006/relationships/customXml" Target="../../customXml/item129.xml"/><Relationship Id="rId5" Type="http://schemas.openxmlformats.org/officeDocument/2006/relationships/customXml" Target="../../customXml/item83.xml"/><Relationship Id="rId4" Type="http://schemas.openxmlformats.org/officeDocument/2006/relationships/customXml" Target="../../customXml/item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Left Arrow 84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Right Arrow 82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5" name="Group 64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/>
          <p:cNvSpPr txBox="1"/>
          <p:nvPr>
            <p:custDataLst>
              <p:custData r:id="rId2"/>
            </p:custDataLst>
          </p:nvPr>
        </p:nvSpPr>
        <p:spPr>
          <a:xfrm>
            <a:off x="1605065" y="689453"/>
            <a:ext cx="8978630" cy="372410"/>
          </a:xfrm>
          <a:prstGeom prst="rect">
            <a:avLst/>
          </a:prstGeom>
          <a:solidFill>
            <a:schemeClr val="accent1"/>
          </a:solidFill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		</a:t>
            </a:r>
            <a:r>
              <a:rPr lang="en-US" sz="20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2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Make Lab | Mark Lab </a:t>
            </a:r>
            <a:r>
              <a:rPr lang="en-US" sz="2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2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Results </a:t>
            </a:r>
            <a:r>
              <a:rPr lang="en-US" sz="2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2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Sign-out</a:t>
            </a:r>
          </a:p>
        </p:txBody>
      </p:sp>
      <p:grpSp>
        <p:nvGrpSpPr>
          <p:cNvPr id="34" name="Share"/>
          <p:cNvGrpSpPr/>
          <p:nvPr>
            <p:custDataLst>
              <p:custData r:id="rId3"/>
            </p:custDataLst>
          </p:nvPr>
        </p:nvGrpSpPr>
        <p:grpSpPr>
          <a:xfrm>
            <a:off x="1612685" y="1061864"/>
            <a:ext cx="2568596" cy="5689456"/>
            <a:chOff x="6580706" y="1784"/>
            <a:chExt cx="2568596" cy="6856215"/>
          </a:xfrm>
          <a:solidFill>
            <a:schemeClr val="bg1">
              <a:lumMod val="65000"/>
            </a:schemeClr>
          </a:solidFill>
        </p:grpSpPr>
        <p:sp>
          <p:nvSpPr>
            <p:cNvPr id="35" name="Rectangle 34"/>
            <p:cNvSpPr/>
            <p:nvPr/>
          </p:nvSpPr>
          <p:spPr>
            <a:xfrm>
              <a:off x="6580706" y="1784"/>
              <a:ext cx="2568596" cy="68562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con1"/>
            <p:cNvSpPr/>
            <p:nvPr/>
          </p:nvSpPr>
          <p:spPr>
            <a:xfrm>
              <a:off x="6849387" y="1348360"/>
              <a:ext cx="374905" cy="374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con2"/>
            <p:cNvSpPr/>
            <p:nvPr/>
          </p:nvSpPr>
          <p:spPr>
            <a:xfrm>
              <a:off x="6849387" y="1902837"/>
              <a:ext cx="374905" cy="374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con3"/>
            <p:cNvSpPr/>
            <p:nvPr/>
          </p:nvSpPr>
          <p:spPr>
            <a:xfrm>
              <a:off x="6849387" y="2487359"/>
              <a:ext cx="374905" cy="374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con4"/>
            <p:cNvSpPr/>
            <p:nvPr/>
          </p:nvSpPr>
          <p:spPr>
            <a:xfrm>
              <a:off x="6849387" y="3062034"/>
              <a:ext cx="374905" cy="374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con5"/>
            <p:cNvSpPr/>
            <p:nvPr/>
          </p:nvSpPr>
          <p:spPr>
            <a:xfrm>
              <a:off x="6849387" y="3627438"/>
              <a:ext cx="374905" cy="374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con6"/>
            <p:cNvSpPr/>
            <p:nvPr/>
          </p:nvSpPr>
          <p:spPr>
            <a:xfrm>
              <a:off x="6849387" y="4565849"/>
              <a:ext cx="374905" cy="374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con7"/>
            <p:cNvSpPr/>
            <p:nvPr/>
          </p:nvSpPr>
          <p:spPr>
            <a:xfrm>
              <a:off x="6849387" y="5150581"/>
              <a:ext cx="374905" cy="374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con8"/>
            <p:cNvSpPr/>
            <p:nvPr/>
          </p:nvSpPr>
          <p:spPr>
            <a:xfrm>
              <a:off x="6849018" y="5728486"/>
              <a:ext cx="374905" cy="374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con9"/>
            <p:cNvSpPr/>
            <p:nvPr/>
          </p:nvSpPr>
          <p:spPr>
            <a:xfrm>
              <a:off x="6848249" y="6298836"/>
              <a:ext cx="374905" cy="374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itle3"/>
            <p:cNvSpPr txBox="1"/>
            <p:nvPr>
              <p:custDataLst>
                <p:custData r:id="rId4"/>
              </p:custDataLst>
            </p:nvPr>
          </p:nvSpPr>
          <p:spPr>
            <a:xfrm>
              <a:off x="6742810" y="4286133"/>
              <a:ext cx="184731" cy="277237"/>
            </a:xfrm>
            <a:prstGeom prst="rect">
              <a:avLst/>
            </a:prstGeom>
            <a:grp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endParaRPr lang="en-US" sz="1200" b="1" dirty="0" smtClean="0">
                <a:solidFill>
                  <a:srgbClr val="FFFFFF">
                    <a:lumMod val="85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57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WindowsPhone"/>
          <p:cNvGrpSpPr/>
          <p:nvPr>
            <p:custDataLst>
              <p:custData r:id="rId1"/>
            </p:custDataLst>
          </p:nvPr>
        </p:nvGrpSpPr>
        <p:grpSpPr>
          <a:xfrm>
            <a:off x="4363503" y="1"/>
            <a:ext cx="3464995" cy="6857998"/>
            <a:chOff x="2839503" y="1"/>
            <a:chExt cx="3464995" cy="6857998"/>
          </a:xfrm>
        </p:grpSpPr>
        <p:grpSp>
          <p:nvGrpSpPr>
            <p:cNvPr id="18" name="Group 17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2" name="Rounded Rectangle 21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4" name="Rectangle 23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Left Arrow 24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6" name="Group 25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8" name="Flowchart: Stored Data 27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Flowchart: Stored Data 28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Flowchart: Stored Data 29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Flowchart: Stored Data 30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7" name="Rounded Rectangle 26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1" name="Rectangle 20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9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DownArrow"/>
          <p:cNvSpPr>
            <a:spLocks noChangeAspect="1"/>
          </p:cNvSpPr>
          <p:nvPr/>
        </p:nvSpPr>
        <p:spPr>
          <a:xfrm rot="10800000">
            <a:off x="7065693" y="4259861"/>
            <a:ext cx="81306" cy="79361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/>
          <a:p>
            <a:pPr algn="ctr"/>
            <a:endParaRPr lang="en-US" sz="2400" dirty="0"/>
          </a:p>
        </p:txBody>
      </p:sp>
      <p:sp>
        <p:nvSpPr>
          <p:cNvPr id="50" name="Content"/>
          <p:cNvSpPr txBox="1"/>
          <p:nvPr>
            <p:custDataLst>
              <p:custData r:id="rId2"/>
            </p:custDataLst>
          </p:nvPr>
        </p:nvSpPr>
        <p:spPr>
          <a:xfrm>
            <a:off x="5265187" y="832521"/>
            <a:ext cx="159877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 </a:t>
            </a:r>
            <a:r>
              <a:rPr lang="en-US" sz="2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Maker</a:t>
            </a:r>
            <a:endParaRPr lang="en-US" sz="2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578545" y="4946673"/>
            <a:ext cx="3038698" cy="596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Content"/>
          <p:cNvSpPr/>
          <p:nvPr>
            <p:custDataLst>
              <p:custData r:id="rId3"/>
            </p:custDataLst>
          </p:nvPr>
        </p:nvSpPr>
        <p:spPr>
          <a:xfrm>
            <a:off x="5071955" y="5029163"/>
            <a:ext cx="2079429" cy="48112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Create Lab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680110" y="2471028"/>
            <a:ext cx="2800461" cy="1092307"/>
            <a:chOff x="5831968" y="2026727"/>
            <a:chExt cx="3336432" cy="1301360"/>
          </a:xfrm>
        </p:grpSpPr>
        <p:sp>
          <p:nvSpPr>
            <p:cNvPr id="33" name="Rounded Rectangle 32"/>
            <p:cNvSpPr/>
            <p:nvPr/>
          </p:nvSpPr>
          <p:spPr>
            <a:xfrm>
              <a:off x="5831968" y="2026727"/>
              <a:ext cx="3336432" cy="1301360"/>
            </a:xfrm>
            <a:prstGeom prst="roundRect">
              <a:avLst/>
            </a:prstGeom>
            <a:solidFill>
              <a:schemeClr val="bg2"/>
            </a:solidFill>
            <a:ln w="2222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985537" y="2430667"/>
              <a:ext cx="3012738" cy="243799"/>
              <a:chOff x="6063361" y="2430667"/>
              <a:chExt cx="3012738" cy="243799"/>
            </a:xfrm>
          </p:grpSpPr>
          <p:sp>
            <p:nvSpPr>
              <p:cNvPr id="44" name="Content"/>
              <p:cNvSpPr/>
              <p:nvPr>
                <p:custDataLst>
                  <p:custData r:id="rId20"/>
                </p:custDataLst>
              </p:nvPr>
            </p:nvSpPr>
            <p:spPr>
              <a:xfrm>
                <a:off x="7370288" y="2430667"/>
                <a:ext cx="1705811" cy="233181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Lab Name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9" name="Content"/>
              <p:cNvSpPr txBox="1"/>
              <p:nvPr>
                <p:custDataLst>
                  <p:custData r:id="rId21"/>
                </p:custDataLst>
              </p:nvPr>
            </p:nvSpPr>
            <p:spPr>
              <a:xfrm>
                <a:off x="6063361" y="2443634"/>
                <a:ext cx="1141851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Question Text:</a:t>
                </a:r>
              </a:p>
            </p:txBody>
          </p:sp>
        </p:grpSp>
        <p:sp>
          <p:nvSpPr>
            <p:cNvPr id="35" name="Content"/>
            <p:cNvSpPr txBox="1"/>
            <p:nvPr>
              <p:custDataLst>
                <p:custData r:id="rId16"/>
              </p:custDataLst>
            </p:nvPr>
          </p:nvSpPr>
          <p:spPr>
            <a:xfrm>
              <a:off x="5901110" y="2121372"/>
              <a:ext cx="156299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Question Number: 1</a:t>
              </a:r>
            </a:p>
          </p:txBody>
        </p:sp>
        <p:sp>
          <p:nvSpPr>
            <p:cNvPr id="36" name="Content"/>
            <p:cNvSpPr txBox="1"/>
            <p:nvPr>
              <p:custDataLst>
                <p:custData r:id="rId17"/>
              </p:custDataLst>
            </p:nvPr>
          </p:nvSpPr>
          <p:spPr>
            <a:xfrm>
              <a:off x="7626353" y="2121372"/>
              <a:ext cx="1330364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Question Type: A</a:t>
              </a:r>
            </a:p>
          </p:txBody>
        </p:sp>
        <p:grpSp>
          <p:nvGrpSpPr>
            <p:cNvPr id="40" name="DropdownBox"/>
            <p:cNvGrpSpPr/>
            <p:nvPr>
              <p:custDataLst>
                <p:custData r:id="rId18"/>
              </p:custDataLst>
            </p:nvPr>
          </p:nvGrpSpPr>
          <p:grpSpPr>
            <a:xfrm>
              <a:off x="7292468" y="2804488"/>
              <a:ext cx="1705811" cy="228600"/>
              <a:chOff x="4158521" y="3329207"/>
              <a:chExt cx="1097652" cy="224201"/>
            </a:xfrm>
          </p:grpSpPr>
          <p:sp>
            <p:nvSpPr>
              <p:cNvPr id="42" name="Content"/>
              <p:cNvSpPr>
                <a:spLocks/>
              </p:cNvSpPr>
              <p:nvPr/>
            </p:nvSpPr>
            <p:spPr>
              <a:xfrm>
                <a:off x="4158521" y="3329207"/>
                <a:ext cx="1097652" cy="22420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rIns="45720" rtlCol="0" anchor="ctr"/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Number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DownArrow"/>
              <p:cNvSpPr>
                <a:spLocks noChangeAspect="1"/>
              </p:cNvSpPr>
              <p:nvPr/>
            </p:nvSpPr>
            <p:spPr>
              <a:xfrm rot="10800000">
                <a:off x="5035479" y="3428262"/>
                <a:ext cx="52319" cy="47829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41" name="Content"/>
            <p:cNvSpPr txBox="1"/>
            <p:nvPr>
              <p:custDataLst>
                <p:custData r:id="rId19"/>
              </p:custDataLst>
            </p:nvPr>
          </p:nvSpPr>
          <p:spPr>
            <a:xfrm>
              <a:off x="6052285" y="2804488"/>
              <a:ext cx="107510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Mark Worth: 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685369" y="3765416"/>
            <a:ext cx="2800461" cy="1092307"/>
            <a:chOff x="5831968" y="2026727"/>
            <a:chExt cx="3336432" cy="1301360"/>
          </a:xfrm>
        </p:grpSpPr>
        <p:sp>
          <p:nvSpPr>
            <p:cNvPr id="54" name="Rounded Rectangle 53"/>
            <p:cNvSpPr/>
            <p:nvPr/>
          </p:nvSpPr>
          <p:spPr>
            <a:xfrm>
              <a:off x="5831968" y="2026727"/>
              <a:ext cx="3336432" cy="1301360"/>
            </a:xfrm>
            <a:prstGeom prst="roundRect">
              <a:avLst/>
            </a:prstGeom>
            <a:solidFill>
              <a:schemeClr val="bg2"/>
            </a:solidFill>
            <a:ln w="2222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5985537" y="2430667"/>
              <a:ext cx="3012738" cy="243799"/>
              <a:chOff x="6063361" y="2430667"/>
              <a:chExt cx="3012738" cy="243799"/>
            </a:xfrm>
          </p:grpSpPr>
          <p:sp>
            <p:nvSpPr>
              <p:cNvPr id="62" name="Content"/>
              <p:cNvSpPr/>
              <p:nvPr>
                <p:custDataLst>
                  <p:custData r:id="rId14"/>
                </p:custDataLst>
              </p:nvPr>
            </p:nvSpPr>
            <p:spPr>
              <a:xfrm>
                <a:off x="7370288" y="2430667"/>
                <a:ext cx="1705811" cy="233181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Lab Name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3" name="Content"/>
              <p:cNvSpPr txBox="1"/>
              <p:nvPr>
                <p:custDataLst>
                  <p:custData r:id="rId15"/>
                </p:custDataLst>
              </p:nvPr>
            </p:nvSpPr>
            <p:spPr>
              <a:xfrm>
                <a:off x="6063361" y="2443634"/>
                <a:ext cx="1141851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Question Text:</a:t>
                </a:r>
              </a:p>
            </p:txBody>
          </p:sp>
        </p:grpSp>
        <p:sp>
          <p:nvSpPr>
            <p:cNvPr id="56" name="Content"/>
            <p:cNvSpPr txBox="1"/>
            <p:nvPr>
              <p:custDataLst>
                <p:custData r:id="rId10"/>
              </p:custDataLst>
            </p:nvPr>
          </p:nvSpPr>
          <p:spPr>
            <a:xfrm>
              <a:off x="5901110" y="2121372"/>
              <a:ext cx="156299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Question Number: 1</a:t>
              </a:r>
            </a:p>
          </p:txBody>
        </p:sp>
        <p:sp>
          <p:nvSpPr>
            <p:cNvPr id="57" name="Content"/>
            <p:cNvSpPr txBox="1"/>
            <p:nvPr>
              <p:custDataLst>
                <p:custData r:id="rId11"/>
              </p:custDataLst>
            </p:nvPr>
          </p:nvSpPr>
          <p:spPr>
            <a:xfrm>
              <a:off x="7626353" y="2121372"/>
              <a:ext cx="1330364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Question Type: A</a:t>
              </a:r>
            </a:p>
          </p:txBody>
        </p:sp>
        <p:grpSp>
          <p:nvGrpSpPr>
            <p:cNvPr id="58" name="DropdownBox"/>
            <p:cNvGrpSpPr/>
            <p:nvPr>
              <p:custDataLst>
                <p:custData r:id="rId12"/>
              </p:custDataLst>
            </p:nvPr>
          </p:nvGrpSpPr>
          <p:grpSpPr>
            <a:xfrm>
              <a:off x="7292468" y="2804488"/>
              <a:ext cx="1705811" cy="228600"/>
              <a:chOff x="4158521" y="3329207"/>
              <a:chExt cx="1097652" cy="224201"/>
            </a:xfrm>
          </p:grpSpPr>
          <p:sp>
            <p:nvSpPr>
              <p:cNvPr id="60" name="Content"/>
              <p:cNvSpPr>
                <a:spLocks/>
              </p:cNvSpPr>
              <p:nvPr/>
            </p:nvSpPr>
            <p:spPr>
              <a:xfrm>
                <a:off x="4158521" y="3329207"/>
                <a:ext cx="1097652" cy="22420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rIns="45720" rtlCol="0" anchor="ctr"/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Number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" name="DownArrow"/>
              <p:cNvSpPr>
                <a:spLocks noChangeAspect="1"/>
              </p:cNvSpPr>
              <p:nvPr/>
            </p:nvSpPr>
            <p:spPr>
              <a:xfrm rot="10800000">
                <a:off x="5035479" y="3428262"/>
                <a:ext cx="52319" cy="47829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59" name="Content"/>
            <p:cNvSpPr txBox="1"/>
            <p:nvPr>
              <p:custDataLst>
                <p:custData r:id="rId13"/>
              </p:custDataLst>
            </p:nvPr>
          </p:nvSpPr>
          <p:spPr>
            <a:xfrm>
              <a:off x="6052285" y="2804488"/>
              <a:ext cx="107510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Mark Worth: </a:t>
              </a:r>
            </a:p>
          </p:txBody>
        </p:sp>
      </p:grpSp>
      <p:sp>
        <p:nvSpPr>
          <p:cNvPr id="64" name="Content"/>
          <p:cNvSpPr/>
          <p:nvPr>
            <p:custDataLst>
              <p:custData r:id="rId4"/>
            </p:custDataLst>
          </p:nvPr>
        </p:nvSpPr>
        <p:spPr>
          <a:xfrm>
            <a:off x="5999086" y="159202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Lab Name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 txBox="1"/>
          <p:nvPr>
            <p:custDataLst>
              <p:custData r:id="rId5"/>
            </p:custDataLst>
          </p:nvPr>
        </p:nvSpPr>
        <p:spPr>
          <a:xfrm>
            <a:off x="5108146" y="1592026"/>
            <a:ext cx="94929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 Name: </a:t>
            </a:r>
          </a:p>
        </p:txBody>
      </p:sp>
      <p:grpSp>
        <p:nvGrpSpPr>
          <p:cNvPr id="66" name="DropdownBox"/>
          <p:cNvGrpSpPr/>
          <p:nvPr>
            <p:custDataLst>
              <p:custData r:id="rId6"/>
            </p:custDataLst>
          </p:nvPr>
        </p:nvGrpSpPr>
        <p:grpSpPr>
          <a:xfrm>
            <a:off x="5991167" y="1290605"/>
            <a:ext cx="1097652" cy="228600"/>
            <a:chOff x="4016824" y="3329200"/>
            <a:chExt cx="1097652" cy="228600"/>
          </a:xfrm>
        </p:grpSpPr>
        <p:sp>
          <p:nvSpPr>
            <p:cNvPr id="67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Course Name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69" name="Content"/>
          <p:cNvSpPr txBox="1"/>
          <p:nvPr>
            <p:custDataLst>
              <p:custData r:id="rId7"/>
            </p:custDataLst>
          </p:nvPr>
        </p:nvSpPr>
        <p:spPr>
          <a:xfrm>
            <a:off x="5102043" y="1290604"/>
            <a:ext cx="73071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Course: </a:t>
            </a:r>
          </a:p>
        </p:txBody>
      </p:sp>
      <p:grpSp>
        <p:nvGrpSpPr>
          <p:cNvPr id="70" name="DropdownBox"/>
          <p:cNvGrpSpPr/>
          <p:nvPr>
            <p:custDataLst>
              <p:custData r:id="rId8"/>
            </p:custDataLst>
          </p:nvPr>
        </p:nvGrpSpPr>
        <p:grpSpPr>
          <a:xfrm>
            <a:off x="4742311" y="2015480"/>
            <a:ext cx="1443930" cy="228599"/>
            <a:chOff x="4016824" y="3329207"/>
            <a:chExt cx="1097652" cy="175482"/>
          </a:xfrm>
        </p:grpSpPr>
        <p:sp>
          <p:nvSpPr>
            <p:cNvPr id="71" name="Content"/>
            <p:cNvSpPr>
              <a:spLocks/>
            </p:cNvSpPr>
            <p:nvPr/>
          </p:nvSpPr>
          <p:spPr>
            <a:xfrm>
              <a:off x="4016824" y="3329207"/>
              <a:ext cx="1097652" cy="17548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Question Type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DownArrow"/>
            <p:cNvSpPr>
              <a:spLocks noChangeAspect="1"/>
            </p:cNvSpPr>
            <p:nvPr/>
          </p:nvSpPr>
          <p:spPr>
            <a:xfrm rot="10800000">
              <a:off x="5021151" y="3406738"/>
              <a:ext cx="61808" cy="37436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73" name="Content"/>
          <p:cNvSpPr/>
          <p:nvPr>
            <p:custDataLst>
              <p:custData r:id="rId9"/>
            </p:custDataLst>
          </p:nvPr>
        </p:nvSpPr>
        <p:spPr>
          <a:xfrm>
            <a:off x="6393301" y="201547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Add Type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WindowsPhone"/>
          <p:cNvGrpSpPr/>
          <p:nvPr>
            <p:custDataLst>
              <p:custData r:id="rId1"/>
            </p:custDataLst>
          </p:nvPr>
        </p:nvGrpSpPr>
        <p:grpSpPr>
          <a:xfrm>
            <a:off x="4363503" y="1"/>
            <a:ext cx="3464995" cy="6857998"/>
            <a:chOff x="2839503" y="1"/>
            <a:chExt cx="3464995" cy="6857998"/>
          </a:xfrm>
        </p:grpSpPr>
        <p:grpSp>
          <p:nvGrpSpPr>
            <p:cNvPr id="18" name="Group 17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2" name="Rounded Rectangle 21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4" name="Rectangle 23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Left Arrow 24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6" name="Group 25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8" name="Flowchart: Stored Data 27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Flowchart: Stored Data 28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Flowchart: Stored Data 29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Flowchart: Stored Data 30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7" name="Rounded Rectangle 26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1" name="Rectangle 20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9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DownArrow"/>
          <p:cNvSpPr>
            <a:spLocks noChangeAspect="1"/>
          </p:cNvSpPr>
          <p:nvPr/>
        </p:nvSpPr>
        <p:spPr>
          <a:xfrm rot="10800000">
            <a:off x="7065693" y="4259861"/>
            <a:ext cx="81306" cy="79361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/>
          <a:p>
            <a:pPr algn="ctr"/>
            <a:endParaRPr lang="en-US" sz="2400" dirty="0"/>
          </a:p>
        </p:txBody>
      </p:sp>
      <p:sp>
        <p:nvSpPr>
          <p:cNvPr id="50" name="Content"/>
          <p:cNvSpPr txBox="1"/>
          <p:nvPr>
            <p:custDataLst>
              <p:custData r:id="rId2"/>
            </p:custDataLst>
          </p:nvPr>
        </p:nvSpPr>
        <p:spPr>
          <a:xfrm>
            <a:off x="5265187" y="832521"/>
            <a:ext cx="1572290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 Result</a:t>
            </a:r>
          </a:p>
        </p:txBody>
      </p:sp>
      <p:graphicFrame>
        <p:nvGraphicFramePr>
          <p:cNvPr id="32" name="Table"/>
          <p:cNvGraphicFramePr>
            <a:graphicFrameLocks noGrp="1"/>
          </p:cNvGraphicFramePr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2299445453"/>
              </p:ext>
            </p:extLst>
          </p:nvPr>
        </p:nvGraphicFramePr>
        <p:xfrm>
          <a:off x="4689562" y="1987203"/>
          <a:ext cx="2830985" cy="14747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93632"/>
                <a:gridCol w="684861"/>
                <a:gridCol w="694337"/>
                <a:gridCol w="758155"/>
              </a:tblGrid>
              <a:tr h="38346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 Number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Mark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23669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 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? / ?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669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 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?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/ ?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669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? / ?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33" name="Content"/>
          <p:cNvSpPr txBox="1"/>
          <p:nvPr>
            <p:custDataLst>
              <p:custData r:id="rId4"/>
            </p:custDataLst>
          </p:nvPr>
        </p:nvSpPr>
        <p:spPr>
          <a:xfrm>
            <a:off x="4689563" y="1547586"/>
            <a:ext cx="2830984" cy="2308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Course A</a:t>
            </a:r>
          </a:p>
        </p:txBody>
      </p:sp>
      <p:sp>
        <p:nvSpPr>
          <p:cNvPr id="34" name="Content"/>
          <p:cNvSpPr txBox="1"/>
          <p:nvPr>
            <p:custDataLst>
              <p:custData r:id="rId5"/>
            </p:custDataLst>
          </p:nvPr>
        </p:nvSpPr>
        <p:spPr>
          <a:xfrm>
            <a:off x="4691183" y="1770259"/>
            <a:ext cx="2830984" cy="2308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 A</a:t>
            </a:r>
          </a:p>
        </p:txBody>
      </p:sp>
      <p:graphicFrame>
        <p:nvGraphicFramePr>
          <p:cNvPr id="37" name="Table"/>
          <p:cNvGraphicFramePr>
            <a:graphicFrameLocks noGrp="1"/>
          </p:cNvGraphicFramePr>
          <p:nvPr>
            <p:custDataLst>
              <p:custData r:id="rId6"/>
            </p:custDataLst>
            <p:extLst>
              <p:ext uri="{D42A27DB-BD31-4B8C-83A1-F6EECF244321}">
                <p14:modId xmlns:p14="http://schemas.microsoft.com/office/powerpoint/2010/main" val="3157738983"/>
              </p:ext>
            </p:extLst>
          </p:nvPr>
        </p:nvGraphicFramePr>
        <p:xfrm>
          <a:off x="4689562" y="3914860"/>
          <a:ext cx="2830985" cy="14747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93632"/>
                <a:gridCol w="684861"/>
                <a:gridCol w="694337"/>
                <a:gridCol w="758155"/>
              </a:tblGrid>
              <a:tr h="38346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 Number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Mark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23669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 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? / ?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669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 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?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/ ?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669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? / ?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38" name="Content"/>
          <p:cNvSpPr txBox="1"/>
          <p:nvPr>
            <p:custDataLst>
              <p:custData r:id="rId7"/>
            </p:custDataLst>
          </p:nvPr>
        </p:nvSpPr>
        <p:spPr>
          <a:xfrm>
            <a:off x="4689563" y="3475243"/>
            <a:ext cx="2830984" cy="2308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Course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8"/>
            </p:custDataLst>
          </p:nvPr>
        </p:nvSpPr>
        <p:spPr>
          <a:xfrm>
            <a:off x="4691183" y="3697916"/>
            <a:ext cx="2830984" cy="2308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 A</a:t>
            </a:r>
          </a:p>
        </p:txBody>
      </p:sp>
    </p:spTree>
    <p:extLst>
      <p:ext uri="{BB962C8B-B14F-4D97-AF65-F5344CB8AC3E}">
        <p14:creationId xmlns:p14="http://schemas.microsoft.com/office/powerpoint/2010/main" val="87646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WindowsPhone"/>
          <p:cNvGrpSpPr/>
          <p:nvPr>
            <p:custDataLst>
              <p:custData r:id="rId1"/>
            </p:custDataLst>
          </p:nvPr>
        </p:nvGrpSpPr>
        <p:grpSpPr>
          <a:xfrm>
            <a:off x="4363503" y="1"/>
            <a:ext cx="3464995" cy="6857998"/>
            <a:chOff x="2839503" y="1"/>
            <a:chExt cx="3464995" cy="6857998"/>
          </a:xfrm>
        </p:grpSpPr>
        <p:grpSp>
          <p:nvGrpSpPr>
            <p:cNvPr id="18" name="Group 17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2" name="Rounded Rectangle 21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4" name="Rectangle 23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Left Arrow 24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6" name="Group 25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8" name="Flowchart: Stored Data 27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Flowchart: Stored Data 28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Flowchart: Stored Data 29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Flowchart: Stored Data 30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7" name="Rounded Rectangle 26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1" name="Rectangle 20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9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DownArrow"/>
          <p:cNvSpPr>
            <a:spLocks noChangeAspect="1"/>
          </p:cNvSpPr>
          <p:nvPr/>
        </p:nvSpPr>
        <p:spPr>
          <a:xfrm rot="10800000">
            <a:off x="7065693" y="4259861"/>
            <a:ext cx="81306" cy="79361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/>
          <a:p>
            <a:pPr algn="ctr"/>
            <a:endParaRPr lang="en-US" sz="2400" dirty="0"/>
          </a:p>
        </p:txBody>
      </p:sp>
      <p:sp>
        <p:nvSpPr>
          <p:cNvPr id="50" name="Content"/>
          <p:cNvSpPr txBox="1"/>
          <p:nvPr>
            <p:custDataLst>
              <p:custData r:id="rId2"/>
            </p:custDataLst>
          </p:nvPr>
        </p:nvSpPr>
        <p:spPr>
          <a:xfrm>
            <a:off x="5265187" y="832521"/>
            <a:ext cx="1572290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 Result</a:t>
            </a:r>
          </a:p>
        </p:txBody>
      </p:sp>
      <p:graphicFrame>
        <p:nvGraphicFramePr>
          <p:cNvPr id="32" name="Table"/>
          <p:cNvGraphicFramePr>
            <a:graphicFrameLocks noGrp="1"/>
          </p:cNvGraphicFramePr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1627675110"/>
              </p:ext>
            </p:extLst>
          </p:nvPr>
        </p:nvGraphicFramePr>
        <p:xfrm>
          <a:off x="4689562" y="2454127"/>
          <a:ext cx="2830985" cy="14747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93632"/>
                <a:gridCol w="684861"/>
                <a:gridCol w="694337"/>
                <a:gridCol w="758155"/>
              </a:tblGrid>
              <a:tr h="38346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 Number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Mark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23669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 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? / ?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669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 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?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/ ?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669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? / ?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33" name="Content"/>
          <p:cNvSpPr txBox="1"/>
          <p:nvPr>
            <p:custDataLst>
              <p:custData r:id="rId4"/>
            </p:custDataLst>
          </p:nvPr>
        </p:nvSpPr>
        <p:spPr>
          <a:xfrm>
            <a:off x="4689563" y="2014510"/>
            <a:ext cx="2830984" cy="2308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Course A</a:t>
            </a:r>
          </a:p>
        </p:txBody>
      </p:sp>
      <p:sp>
        <p:nvSpPr>
          <p:cNvPr id="34" name="Content"/>
          <p:cNvSpPr txBox="1"/>
          <p:nvPr>
            <p:custDataLst>
              <p:custData r:id="rId5"/>
            </p:custDataLst>
          </p:nvPr>
        </p:nvSpPr>
        <p:spPr>
          <a:xfrm>
            <a:off x="4691183" y="2237183"/>
            <a:ext cx="2830984" cy="2308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 A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578545" y="4946673"/>
            <a:ext cx="3038698" cy="596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ontent"/>
          <p:cNvSpPr/>
          <p:nvPr>
            <p:custDataLst>
              <p:custData r:id="rId6"/>
            </p:custDataLst>
          </p:nvPr>
        </p:nvSpPr>
        <p:spPr>
          <a:xfrm>
            <a:off x="5071955" y="5029163"/>
            <a:ext cx="2079429" cy="48112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7"/>
            </p:custDataLst>
          </p:nvPr>
        </p:nvSpPr>
        <p:spPr>
          <a:xfrm>
            <a:off x="4885695" y="1312406"/>
            <a:ext cx="2296116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Student: John Smith</a:t>
            </a:r>
          </a:p>
        </p:txBody>
      </p:sp>
    </p:spTree>
    <p:extLst>
      <p:ext uri="{BB962C8B-B14F-4D97-AF65-F5344CB8AC3E}">
        <p14:creationId xmlns:p14="http://schemas.microsoft.com/office/powerpoint/2010/main" val="129922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WindowsPhone"/>
          <p:cNvGrpSpPr/>
          <p:nvPr>
            <p:custDataLst>
              <p:custData r:id="rId1"/>
            </p:custDataLst>
          </p:nvPr>
        </p:nvGrpSpPr>
        <p:grpSpPr>
          <a:xfrm>
            <a:off x="4363503" y="1"/>
            <a:ext cx="3464995" cy="6857998"/>
            <a:chOff x="2839503" y="1"/>
            <a:chExt cx="3464995" cy="6857998"/>
          </a:xfrm>
        </p:grpSpPr>
        <p:grpSp>
          <p:nvGrpSpPr>
            <p:cNvPr id="18" name="Group 17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2" name="Rounded Rectangle 21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4" name="Rectangle 23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Left Arrow 24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6" name="Group 25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8" name="Flowchart: Stored Data 27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Flowchart: Stored Data 28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Flowchart: Stored Data 29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Flowchart: Stored Data 30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7" name="Rounded Rectangle 26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1" name="Rectangle 20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9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DownArrow"/>
          <p:cNvSpPr>
            <a:spLocks noChangeAspect="1"/>
          </p:cNvSpPr>
          <p:nvPr/>
        </p:nvSpPr>
        <p:spPr>
          <a:xfrm rot="10800000">
            <a:off x="7065693" y="4259861"/>
            <a:ext cx="81306" cy="79361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/>
          <a:p>
            <a:pPr algn="ctr"/>
            <a:endParaRPr lang="en-US" sz="2400" dirty="0"/>
          </a:p>
        </p:txBody>
      </p:sp>
      <p:sp>
        <p:nvSpPr>
          <p:cNvPr id="50" name="Content"/>
          <p:cNvSpPr txBox="1"/>
          <p:nvPr>
            <p:custDataLst>
              <p:custData r:id="rId2"/>
            </p:custDataLst>
          </p:nvPr>
        </p:nvSpPr>
        <p:spPr>
          <a:xfrm>
            <a:off x="5112567" y="852267"/>
            <a:ext cx="196560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 </a:t>
            </a:r>
            <a:r>
              <a:rPr lang="en-US" sz="2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Manager</a:t>
            </a:r>
            <a:endParaRPr lang="en-US" sz="2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37" name="Table"/>
          <p:cNvGraphicFramePr>
            <a:graphicFrameLocks noGrp="1"/>
          </p:cNvGraphicFramePr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3286049658"/>
              </p:ext>
            </p:extLst>
          </p:nvPr>
        </p:nvGraphicFramePr>
        <p:xfrm>
          <a:off x="4703573" y="1669671"/>
          <a:ext cx="2802126" cy="147357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86560"/>
                <a:gridCol w="677880"/>
                <a:gridCol w="687259"/>
                <a:gridCol w="750427"/>
              </a:tblGrid>
              <a:tr h="5180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Course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A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31851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Lab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A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1851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Lab B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851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Lab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C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38" name="Content"/>
          <p:cNvSpPr/>
          <p:nvPr>
            <p:custDataLst>
              <p:custData r:id="rId4"/>
            </p:custDataLst>
          </p:nvPr>
        </p:nvSpPr>
        <p:spPr>
          <a:xfrm>
            <a:off x="5453986" y="2248389"/>
            <a:ext cx="567096" cy="1974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/>
          <p:nvPr>
            <p:custDataLst>
              <p:custData r:id="rId5"/>
            </p:custDataLst>
          </p:nvPr>
        </p:nvSpPr>
        <p:spPr>
          <a:xfrm>
            <a:off x="6124121" y="2259884"/>
            <a:ext cx="567096" cy="19847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  <a:endParaRPr lang="en-US" sz="9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/>
          <p:nvPr>
            <p:custDataLst>
              <p:custData r:id="rId6"/>
            </p:custDataLst>
          </p:nvPr>
        </p:nvSpPr>
        <p:spPr>
          <a:xfrm>
            <a:off x="6842433" y="2255230"/>
            <a:ext cx="567096" cy="22485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Export</a:t>
            </a:r>
            <a:endParaRPr lang="en-US" sz="9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/>
          <p:nvPr>
            <p:custDataLst>
              <p:custData r:id="rId7"/>
            </p:custDataLst>
          </p:nvPr>
        </p:nvSpPr>
        <p:spPr>
          <a:xfrm>
            <a:off x="5453986" y="2569729"/>
            <a:ext cx="567096" cy="1974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/>
          <p:nvPr>
            <p:custDataLst>
              <p:custData r:id="rId8"/>
            </p:custDataLst>
          </p:nvPr>
        </p:nvSpPr>
        <p:spPr>
          <a:xfrm>
            <a:off x="6124121" y="2581224"/>
            <a:ext cx="567096" cy="19847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  <a:endParaRPr lang="en-US" sz="9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/>
          <p:nvPr>
            <p:custDataLst>
              <p:custData r:id="rId9"/>
            </p:custDataLst>
          </p:nvPr>
        </p:nvSpPr>
        <p:spPr>
          <a:xfrm>
            <a:off x="6842433" y="2557520"/>
            <a:ext cx="567096" cy="22485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Export</a:t>
            </a:r>
            <a:endParaRPr lang="en-US" sz="9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10"/>
            </p:custDataLst>
          </p:nvPr>
        </p:nvSpPr>
        <p:spPr>
          <a:xfrm>
            <a:off x="5453986" y="2898221"/>
            <a:ext cx="567096" cy="1974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11"/>
            </p:custDataLst>
          </p:nvPr>
        </p:nvSpPr>
        <p:spPr>
          <a:xfrm>
            <a:off x="6133646" y="2900191"/>
            <a:ext cx="567096" cy="19847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  <a:endParaRPr lang="en-US" sz="9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/>
          <p:nvPr>
            <p:custDataLst>
              <p:custData r:id="rId12"/>
            </p:custDataLst>
          </p:nvPr>
        </p:nvSpPr>
        <p:spPr>
          <a:xfrm>
            <a:off x="6842433" y="2876487"/>
            <a:ext cx="567096" cy="22485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Export</a:t>
            </a:r>
            <a:endParaRPr lang="en-US" sz="9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49" name="Table"/>
          <p:cNvGraphicFramePr>
            <a:graphicFrameLocks noGrp="1"/>
          </p:cNvGraphicFramePr>
          <p:nvPr>
            <p:custDataLst>
              <p:custData r:id="rId13"/>
            </p:custDataLst>
            <p:extLst>
              <p:ext uri="{D42A27DB-BD31-4B8C-83A1-F6EECF244321}">
                <p14:modId xmlns:p14="http://schemas.microsoft.com/office/powerpoint/2010/main" val="122626399"/>
              </p:ext>
            </p:extLst>
          </p:nvPr>
        </p:nvGraphicFramePr>
        <p:xfrm>
          <a:off x="4680865" y="3260863"/>
          <a:ext cx="2802126" cy="147357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86560"/>
                <a:gridCol w="677880"/>
                <a:gridCol w="687259"/>
                <a:gridCol w="750427"/>
              </a:tblGrid>
              <a:tr h="5180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Course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B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31851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Lab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A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1851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Lab B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851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Lab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C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51" name="Content"/>
          <p:cNvSpPr/>
          <p:nvPr>
            <p:custDataLst>
              <p:custData r:id="rId14"/>
            </p:custDataLst>
          </p:nvPr>
        </p:nvSpPr>
        <p:spPr>
          <a:xfrm>
            <a:off x="5431278" y="3839581"/>
            <a:ext cx="567096" cy="1974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15"/>
            </p:custDataLst>
          </p:nvPr>
        </p:nvSpPr>
        <p:spPr>
          <a:xfrm>
            <a:off x="6101413" y="3851076"/>
            <a:ext cx="567096" cy="19847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  <a:endParaRPr lang="en-US" sz="9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16"/>
            </p:custDataLst>
          </p:nvPr>
        </p:nvSpPr>
        <p:spPr>
          <a:xfrm>
            <a:off x="6819725" y="3846422"/>
            <a:ext cx="567096" cy="22485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Export</a:t>
            </a:r>
            <a:endParaRPr lang="en-US" sz="9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17"/>
            </p:custDataLst>
          </p:nvPr>
        </p:nvSpPr>
        <p:spPr>
          <a:xfrm>
            <a:off x="5431278" y="4160921"/>
            <a:ext cx="567096" cy="1974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5" name="Content"/>
          <p:cNvSpPr/>
          <p:nvPr>
            <p:custDataLst>
              <p:custData r:id="rId18"/>
            </p:custDataLst>
          </p:nvPr>
        </p:nvSpPr>
        <p:spPr>
          <a:xfrm>
            <a:off x="6101413" y="4172416"/>
            <a:ext cx="567096" cy="19847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  <a:endParaRPr lang="en-US" sz="9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6" name="Content"/>
          <p:cNvSpPr/>
          <p:nvPr>
            <p:custDataLst>
              <p:custData r:id="rId19"/>
            </p:custDataLst>
          </p:nvPr>
        </p:nvSpPr>
        <p:spPr>
          <a:xfrm>
            <a:off x="6819725" y="4148712"/>
            <a:ext cx="567096" cy="22485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Export</a:t>
            </a:r>
            <a:endParaRPr lang="en-US" sz="9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Content"/>
          <p:cNvSpPr/>
          <p:nvPr>
            <p:custDataLst>
              <p:custData r:id="rId20"/>
            </p:custDataLst>
          </p:nvPr>
        </p:nvSpPr>
        <p:spPr>
          <a:xfrm>
            <a:off x="5431278" y="4489413"/>
            <a:ext cx="567096" cy="1974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21"/>
            </p:custDataLst>
          </p:nvPr>
        </p:nvSpPr>
        <p:spPr>
          <a:xfrm>
            <a:off x="6110938" y="4491383"/>
            <a:ext cx="567096" cy="19847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  <a:endParaRPr lang="en-US" sz="9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22"/>
            </p:custDataLst>
          </p:nvPr>
        </p:nvSpPr>
        <p:spPr>
          <a:xfrm>
            <a:off x="6819725" y="4467679"/>
            <a:ext cx="567096" cy="22485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Export</a:t>
            </a:r>
            <a:endParaRPr lang="en-US" sz="9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58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Left Arrow 84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Right Arrow 82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5" name="Group 64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4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/>
          <p:cNvSpPr txBox="1"/>
          <p:nvPr>
            <p:custDataLst>
              <p:custData r:id="rId2"/>
            </p:custDataLst>
          </p:nvPr>
        </p:nvSpPr>
        <p:spPr>
          <a:xfrm>
            <a:off x="1605065" y="689453"/>
            <a:ext cx="8978630" cy="372410"/>
          </a:xfrm>
          <a:prstGeom prst="rect">
            <a:avLst/>
          </a:prstGeom>
          <a:solidFill>
            <a:schemeClr val="accent1"/>
          </a:solidFill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		</a:t>
            </a:r>
            <a:r>
              <a:rPr lang="en-US" sz="20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2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Make Lab | Mark Lab </a:t>
            </a:r>
            <a:r>
              <a:rPr lang="en-US" sz="2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2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Results </a:t>
            </a:r>
            <a:r>
              <a:rPr lang="en-US" sz="2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2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Sign-out</a:t>
            </a:r>
          </a:p>
        </p:txBody>
      </p:sp>
      <p:graphicFrame>
        <p:nvGraphicFramePr>
          <p:cNvPr id="45" name="Table"/>
          <p:cNvGraphicFramePr>
            <a:graphicFrameLocks noGrp="1"/>
          </p:cNvGraphicFramePr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1838262033"/>
              </p:ext>
            </p:extLst>
          </p:nvPr>
        </p:nvGraphicFramePr>
        <p:xfrm>
          <a:off x="3036887" y="1977766"/>
          <a:ext cx="6873447" cy="1485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84092"/>
                <a:gridCol w="1662797"/>
                <a:gridCol w="1685805"/>
                <a:gridCol w="1840753"/>
              </a:tblGrid>
              <a:tr h="37132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Course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A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37132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Lab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A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132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Lab B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132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Lab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C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46" name="Content"/>
          <p:cNvSpPr/>
          <p:nvPr>
            <p:custDataLst>
              <p:custData r:id="rId4"/>
            </p:custDataLst>
          </p:nvPr>
        </p:nvSpPr>
        <p:spPr>
          <a:xfrm>
            <a:off x="4854101" y="2356459"/>
            <a:ext cx="1391055" cy="3381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5"/>
            </p:custDataLst>
          </p:nvPr>
        </p:nvSpPr>
        <p:spPr>
          <a:xfrm>
            <a:off x="6541706" y="2366187"/>
            <a:ext cx="1391055" cy="3381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/>
          <p:nvPr>
            <p:custDataLst>
              <p:custData r:id="rId6"/>
            </p:custDataLst>
          </p:nvPr>
        </p:nvSpPr>
        <p:spPr>
          <a:xfrm>
            <a:off x="8311430" y="2353883"/>
            <a:ext cx="1391055" cy="3381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Export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/>
          <p:cNvSpPr/>
          <p:nvPr>
            <p:custDataLst>
              <p:custData r:id="rId7"/>
            </p:custDataLst>
          </p:nvPr>
        </p:nvSpPr>
        <p:spPr>
          <a:xfrm>
            <a:off x="4854101" y="2725424"/>
            <a:ext cx="1391055" cy="3381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8"/>
            </p:custDataLst>
          </p:nvPr>
        </p:nvSpPr>
        <p:spPr>
          <a:xfrm>
            <a:off x="6541706" y="2735152"/>
            <a:ext cx="1391055" cy="3381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>
            <p:custDataLst>
              <p:custData r:id="rId9"/>
            </p:custDataLst>
          </p:nvPr>
        </p:nvSpPr>
        <p:spPr>
          <a:xfrm>
            <a:off x="8311430" y="2722848"/>
            <a:ext cx="1391055" cy="3381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Export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10"/>
            </p:custDataLst>
          </p:nvPr>
        </p:nvSpPr>
        <p:spPr>
          <a:xfrm>
            <a:off x="4854101" y="3101541"/>
            <a:ext cx="1391055" cy="3381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11"/>
            </p:custDataLst>
          </p:nvPr>
        </p:nvSpPr>
        <p:spPr>
          <a:xfrm>
            <a:off x="6541706" y="3111269"/>
            <a:ext cx="1391055" cy="3381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5" name="Content"/>
          <p:cNvSpPr/>
          <p:nvPr>
            <p:custDataLst>
              <p:custData r:id="rId12"/>
            </p:custDataLst>
          </p:nvPr>
        </p:nvSpPr>
        <p:spPr>
          <a:xfrm>
            <a:off x="8311430" y="3098965"/>
            <a:ext cx="1391055" cy="3381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Export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86" name="Table"/>
          <p:cNvGraphicFramePr>
            <a:graphicFrameLocks noGrp="1"/>
          </p:cNvGraphicFramePr>
          <p:nvPr>
            <p:custDataLst>
              <p:custData r:id="rId13"/>
            </p:custDataLst>
            <p:extLst>
              <p:ext uri="{D42A27DB-BD31-4B8C-83A1-F6EECF244321}">
                <p14:modId xmlns:p14="http://schemas.microsoft.com/office/powerpoint/2010/main" val="521179549"/>
              </p:ext>
            </p:extLst>
          </p:nvPr>
        </p:nvGraphicFramePr>
        <p:xfrm>
          <a:off x="3036887" y="3475082"/>
          <a:ext cx="6873447" cy="1485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84092"/>
                <a:gridCol w="1662797"/>
                <a:gridCol w="1685805"/>
                <a:gridCol w="1840753"/>
              </a:tblGrid>
              <a:tr h="37132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Course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B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37132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Lab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A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132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Lab B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132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Lab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C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87" name="Content"/>
          <p:cNvSpPr/>
          <p:nvPr>
            <p:custDataLst>
              <p:custData r:id="rId14"/>
            </p:custDataLst>
          </p:nvPr>
        </p:nvSpPr>
        <p:spPr>
          <a:xfrm>
            <a:off x="4854101" y="3853775"/>
            <a:ext cx="1391055" cy="3381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8" name="Content"/>
          <p:cNvSpPr/>
          <p:nvPr>
            <p:custDataLst>
              <p:custData r:id="rId15"/>
            </p:custDataLst>
          </p:nvPr>
        </p:nvSpPr>
        <p:spPr>
          <a:xfrm>
            <a:off x="6541706" y="3863503"/>
            <a:ext cx="1391055" cy="3381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9" name="Content"/>
          <p:cNvSpPr/>
          <p:nvPr>
            <p:custDataLst>
              <p:custData r:id="rId16"/>
            </p:custDataLst>
          </p:nvPr>
        </p:nvSpPr>
        <p:spPr>
          <a:xfrm>
            <a:off x="8311430" y="3851199"/>
            <a:ext cx="1391055" cy="3381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Export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0" name="Content"/>
          <p:cNvSpPr/>
          <p:nvPr>
            <p:custDataLst>
              <p:custData r:id="rId17"/>
            </p:custDataLst>
          </p:nvPr>
        </p:nvSpPr>
        <p:spPr>
          <a:xfrm>
            <a:off x="4854101" y="4222740"/>
            <a:ext cx="1391055" cy="3381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1" name="Content"/>
          <p:cNvSpPr/>
          <p:nvPr>
            <p:custDataLst>
              <p:custData r:id="rId18"/>
            </p:custDataLst>
          </p:nvPr>
        </p:nvSpPr>
        <p:spPr>
          <a:xfrm>
            <a:off x="6541706" y="4232468"/>
            <a:ext cx="1391055" cy="3381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2" name="Content"/>
          <p:cNvSpPr/>
          <p:nvPr>
            <p:custDataLst>
              <p:custData r:id="rId19"/>
            </p:custDataLst>
          </p:nvPr>
        </p:nvSpPr>
        <p:spPr>
          <a:xfrm>
            <a:off x="8311430" y="4220164"/>
            <a:ext cx="1391055" cy="3381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Export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3" name="Content"/>
          <p:cNvSpPr/>
          <p:nvPr>
            <p:custDataLst>
              <p:custData r:id="rId20"/>
            </p:custDataLst>
          </p:nvPr>
        </p:nvSpPr>
        <p:spPr>
          <a:xfrm>
            <a:off x="4854101" y="4598857"/>
            <a:ext cx="1391055" cy="3381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4" name="Content"/>
          <p:cNvSpPr/>
          <p:nvPr>
            <p:custDataLst>
              <p:custData r:id="rId21"/>
            </p:custDataLst>
          </p:nvPr>
        </p:nvSpPr>
        <p:spPr>
          <a:xfrm>
            <a:off x="6541706" y="4608585"/>
            <a:ext cx="1391055" cy="3381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5" name="Content"/>
          <p:cNvSpPr/>
          <p:nvPr>
            <p:custDataLst>
              <p:custData r:id="rId22"/>
            </p:custDataLst>
          </p:nvPr>
        </p:nvSpPr>
        <p:spPr>
          <a:xfrm>
            <a:off x="8311430" y="4596281"/>
            <a:ext cx="1391055" cy="3381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Export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96" name="Table"/>
          <p:cNvGraphicFramePr>
            <a:graphicFrameLocks noGrp="1"/>
          </p:cNvGraphicFramePr>
          <p:nvPr>
            <p:custDataLst>
              <p:custData r:id="rId23"/>
            </p:custDataLst>
            <p:extLst>
              <p:ext uri="{D42A27DB-BD31-4B8C-83A1-F6EECF244321}">
                <p14:modId xmlns:p14="http://schemas.microsoft.com/office/powerpoint/2010/main" val="2429018789"/>
              </p:ext>
            </p:extLst>
          </p:nvPr>
        </p:nvGraphicFramePr>
        <p:xfrm>
          <a:off x="3036887" y="4972398"/>
          <a:ext cx="6873447" cy="1485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84092"/>
                <a:gridCol w="1662797"/>
                <a:gridCol w="1685805"/>
                <a:gridCol w="1840753"/>
              </a:tblGrid>
              <a:tr h="37132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Course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C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37132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Lab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A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132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Lab B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132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Lab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C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97" name="Content"/>
          <p:cNvSpPr/>
          <p:nvPr>
            <p:custDataLst>
              <p:custData r:id="rId24"/>
            </p:custDataLst>
          </p:nvPr>
        </p:nvSpPr>
        <p:spPr>
          <a:xfrm>
            <a:off x="4854101" y="5351091"/>
            <a:ext cx="1391055" cy="3381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8" name="Content"/>
          <p:cNvSpPr/>
          <p:nvPr>
            <p:custDataLst>
              <p:custData r:id="rId25"/>
            </p:custDataLst>
          </p:nvPr>
        </p:nvSpPr>
        <p:spPr>
          <a:xfrm>
            <a:off x="6541706" y="5360819"/>
            <a:ext cx="1391055" cy="3381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9" name="Content"/>
          <p:cNvSpPr/>
          <p:nvPr>
            <p:custDataLst>
              <p:custData r:id="rId26"/>
            </p:custDataLst>
          </p:nvPr>
        </p:nvSpPr>
        <p:spPr>
          <a:xfrm>
            <a:off x="8311430" y="5348515"/>
            <a:ext cx="1391055" cy="3381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Export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/>
          <p:nvPr>
            <p:custDataLst>
              <p:custData r:id="rId27"/>
            </p:custDataLst>
          </p:nvPr>
        </p:nvSpPr>
        <p:spPr>
          <a:xfrm>
            <a:off x="4854101" y="5720056"/>
            <a:ext cx="1391055" cy="3381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/>
          <p:nvPr>
            <p:custDataLst>
              <p:custData r:id="rId28"/>
            </p:custDataLst>
          </p:nvPr>
        </p:nvSpPr>
        <p:spPr>
          <a:xfrm>
            <a:off x="6541706" y="5729784"/>
            <a:ext cx="1391055" cy="3381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2" name="Content"/>
          <p:cNvSpPr/>
          <p:nvPr>
            <p:custDataLst>
              <p:custData r:id="rId29"/>
            </p:custDataLst>
          </p:nvPr>
        </p:nvSpPr>
        <p:spPr>
          <a:xfrm>
            <a:off x="8311430" y="5717480"/>
            <a:ext cx="1391055" cy="3381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Export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3" name="Content"/>
          <p:cNvSpPr/>
          <p:nvPr>
            <p:custDataLst>
              <p:custData r:id="rId30"/>
            </p:custDataLst>
          </p:nvPr>
        </p:nvSpPr>
        <p:spPr>
          <a:xfrm>
            <a:off x="4854101" y="6096173"/>
            <a:ext cx="1391055" cy="3381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4" name="Content"/>
          <p:cNvSpPr/>
          <p:nvPr>
            <p:custDataLst>
              <p:custData r:id="rId31"/>
            </p:custDataLst>
          </p:nvPr>
        </p:nvSpPr>
        <p:spPr>
          <a:xfrm>
            <a:off x="6541706" y="6105901"/>
            <a:ext cx="1391055" cy="3381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5" name="Content"/>
          <p:cNvSpPr/>
          <p:nvPr>
            <p:custDataLst>
              <p:custData r:id="rId32"/>
            </p:custDataLst>
          </p:nvPr>
        </p:nvSpPr>
        <p:spPr>
          <a:xfrm>
            <a:off x="8311430" y="6093597"/>
            <a:ext cx="1391055" cy="3381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Export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6" name="Content"/>
          <p:cNvSpPr txBox="1"/>
          <p:nvPr>
            <p:custDataLst>
              <p:custData r:id="rId33"/>
            </p:custDataLst>
          </p:nvPr>
        </p:nvSpPr>
        <p:spPr>
          <a:xfrm>
            <a:off x="2978266" y="1311802"/>
            <a:ext cx="196560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 Manager</a:t>
            </a:r>
            <a:endParaRPr lang="en-US" sz="2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79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Left Arrow 84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Right Arrow 82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5" name="Group 64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/>
          <p:cNvSpPr txBox="1"/>
          <p:nvPr>
            <p:custDataLst>
              <p:custData r:id="rId2"/>
            </p:custDataLst>
          </p:nvPr>
        </p:nvSpPr>
        <p:spPr>
          <a:xfrm>
            <a:off x="1605065" y="689453"/>
            <a:ext cx="8978630" cy="372410"/>
          </a:xfrm>
          <a:prstGeom prst="rect">
            <a:avLst/>
          </a:prstGeom>
          <a:solidFill>
            <a:schemeClr val="accent1"/>
          </a:solidFill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		</a:t>
            </a:r>
            <a:r>
              <a:rPr lang="en-US" sz="20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2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Make Lab | Mark Lab </a:t>
            </a:r>
            <a:r>
              <a:rPr lang="en-US" sz="2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2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Results </a:t>
            </a:r>
            <a:r>
              <a:rPr lang="en-US" sz="2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2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Sign-out</a:t>
            </a:r>
          </a:p>
        </p:txBody>
      </p:sp>
      <p:grpSp>
        <p:nvGrpSpPr>
          <p:cNvPr id="34" name="Share"/>
          <p:cNvGrpSpPr/>
          <p:nvPr>
            <p:custDataLst>
              <p:custData r:id="rId3"/>
            </p:custDataLst>
          </p:nvPr>
        </p:nvGrpSpPr>
        <p:grpSpPr>
          <a:xfrm>
            <a:off x="1612685" y="1061864"/>
            <a:ext cx="2568596" cy="5689456"/>
            <a:chOff x="6580706" y="1784"/>
            <a:chExt cx="2568596" cy="6856215"/>
          </a:xfrm>
          <a:solidFill>
            <a:schemeClr val="bg1">
              <a:lumMod val="65000"/>
            </a:schemeClr>
          </a:solidFill>
        </p:grpSpPr>
        <p:sp>
          <p:nvSpPr>
            <p:cNvPr id="35" name="Rectangle 34"/>
            <p:cNvSpPr/>
            <p:nvPr/>
          </p:nvSpPr>
          <p:spPr>
            <a:xfrm>
              <a:off x="6580706" y="1784"/>
              <a:ext cx="2568596" cy="68562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con1"/>
            <p:cNvSpPr/>
            <p:nvPr/>
          </p:nvSpPr>
          <p:spPr>
            <a:xfrm>
              <a:off x="6849387" y="1348360"/>
              <a:ext cx="374905" cy="374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con2"/>
            <p:cNvSpPr/>
            <p:nvPr/>
          </p:nvSpPr>
          <p:spPr>
            <a:xfrm>
              <a:off x="6849387" y="1902837"/>
              <a:ext cx="374905" cy="374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con3"/>
            <p:cNvSpPr/>
            <p:nvPr/>
          </p:nvSpPr>
          <p:spPr>
            <a:xfrm>
              <a:off x="6849387" y="2487359"/>
              <a:ext cx="374905" cy="374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con4"/>
            <p:cNvSpPr/>
            <p:nvPr/>
          </p:nvSpPr>
          <p:spPr>
            <a:xfrm>
              <a:off x="6849387" y="3062034"/>
              <a:ext cx="374905" cy="374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con5"/>
            <p:cNvSpPr/>
            <p:nvPr/>
          </p:nvSpPr>
          <p:spPr>
            <a:xfrm>
              <a:off x="6849387" y="3627438"/>
              <a:ext cx="374905" cy="374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con6"/>
            <p:cNvSpPr/>
            <p:nvPr/>
          </p:nvSpPr>
          <p:spPr>
            <a:xfrm>
              <a:off x="6849387" y="4565849"/>
              <a:ext cx="374905" cy="374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con7"/>
            <p:cNvSpPr/>
            <p:nvPr/>
          </p:nvSpPr>
          <p:spPr>
            <a:xfrm>
              <a:off x="6849387" y="5150581"/>
              <a:ext cx="374905" cy="374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con8"/>
            <p:cNvSpPr/>
            <p:nvPr/>
          </p:nvSpPr>
          <p:spPr>
            <a:xfrm>
              <a:off x="6849018" y="5728486"/>
              <a:ext cx="374905" cy="374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con9"/>
            <p:cNvSpPr/>
            <p:nvPr/>
          </p:nvSpPr>
          <p:spPr>
            <a:xfrm>
              <a:off x="6848249" y="6298836"/>
              <a:ext cx="374905" cy="374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itle3"/>
            <p:cNvSpPr txBox="1"/>
            <p:nvPr>
              <p:custDataLst>
                <p:custData r:id="rId20"/>
              </p:custDataLst>
            </p:nvPr>
          </p:nvSpPr>
          <p:spPr>
            <a:xfrm>
              <a:off x="6742810" y="4286133"/>
              <a:ext cx="184731" cy="277237"/>
            </a:xfrm>
            <a:prstGeom prst="rect">
              <a:avLst/>
            </a:prstGeom>
            <a:grp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endParaRPr lang="en-US" sz="1200" b="1" dirty="0" smtClean="0">
                <a:solidFill>
                  <a:srgbClr val="FFFFFF">
                    <a:lumMod val="85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/>
          <p:cNvSpPr/>
          <p:nvPr>
            <p:custDataLst>
              <p:custData r:id="rId4"/>
            </p:custDataLst>
          </p:nvPr>
        </p:nvSpPr>
        <p:spPr>
          <a:xfrm>
            <a:off x="2104852" y="2172226"/>
            <a:ext cx="1584262" cy="39713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Course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/>
          <p:nvPr>
            <p:custDataLst>
              <p:custData r:id="rId5"/>
            </p:custDataLst>
          </p:nvPr>
        </p:nvSpPr>
        <p:spPr>
          <a:xfrm>
            <a:off x="2106994" y="2762829"/>
            <a:ext cx="1584262" cy="39713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Course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/>
          <p:nvPr>
            <p:custDataLst>
              <p:custData r:id="rId6"/>
            </p:custDataLst>
          </p:nvPr>
        </p:nvSpPr>
        <p:spPr>
          <a:xfrm>
            <a:off x="2104852" y="3364032"/>
            <a:ext cx="1584262" cy="39713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Course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2" name="Content"/>
          <p:cNvSpPr/>
          <p:nvPr>
            <p:custDataLst>
              <p:custData r:id="rId7"/>
            </p:custDataLst>
          </p:nvPr>
        </p:nvSpPr>
        <p:spPr>
          <a:xfrm>
            <a:off x="2104852" y="3962981"/>
            <a:ext cx="1584262" cy="39713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Course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03" name="DropdownBox"/>
          <p:cNvGrpSpPr/>
          <p:nvPr>
            <p:custDataLst>
              <p:custData r:id="rId8"/>
            </p:custDataLst>
          </p:nvPr>
        </p:nvGrpSpPr>
        <p:grpSpPr>
          <a:xfrm>
            <a:off x="5147560" y="1557915"/>
            <a:ext cx="1369971" cy="228599"/>
            <a:chOff x="3934711" y="3221834"/>
            <a:chExt cx="1138306" cy="144400"/>
          </a:xfrm>
        </p:grpSpPr>
        <p:sp>
          <p:nvSpPr>
            <p:cNvPr id="104" name="Content"/>
            <p:cNvSpPr>
              <a:spLocks/>
            </p:cNvSpPr>
            <p:nvPr/>
          </p:nvSpPr>
          <p:spPr>
            <a:xfrm>
              <a:off x="3934711" y="3221834"/>
              <a:ext cx="1138306" cy="1444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Lab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5" name="DownArrow"/>
            <p:cNvSpPr>
              <a:spLocks noChangeAspect="1"/>
            </p:cNvSpPr>
            <p:nvPr/>
          </p:nvSpPr>
          <p:spPr>
            <a:xfrm rot="10800000">
              <a:off x="4971011" y="3285632"/>
              <a:ext cx="67558" cy="3080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09" name="DropdownBox"/>
          <p:cNvGrpSpPr/>
          <p:nvPr>
            <p:custDataLst>
              <p:custData r:id="rId9"/>
            </p:custDataLst>
          </p:nvPr>
        </p:nvGrpSpPr>
        <p:grpSpPr>
          <a:xfrm>
            <a:off x="6873087" y="1558832"/>
            <a:ext cx="1369971" cy="228599"/>
            <a:chOff x="3934711" y="3221834"/>
            <a:chExt cx="1138306" cy="144400"/>
          </a:xfrm>
        </p:grpSpPr>
        <p:sp>
          <p:nvSpPr>
            <p:cNvPr id="110" name="Content"/>
            <p:cNvSpPr>
              <a:spLocks/>
            </p:cNvSpPr>
            <p:nvPr/>
          </p:nvSpPr>
          <p:spPr>
            <a:xfrm>
              <a:off x="3934711" y="3221834"/>
              <a:ext cx="1138306" cy="1444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Student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DownArrow"/>
            <p:cNvSpPr>
              <a:spLocks noChangeAspect="1"/>
            </p:cNvSpPr>
            <p:nvPr/>
          </p:nvSpPr>
          <p:spPr>
            <a:xfrm rot="10800000">
              <a:off x="4971011" y="3285632"/>
              <a:ext cx="67558" cy="3080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12" name="Content"/>
          <p:cNvSpPr/>
          <p:nvPr>
            <p:custDataLst>
              <p:custData r:id="rId10"/>
            </p:custDataLst>
          </p:nvPr>
        </p:nvSpPr>
        <p:spPr>
          <a:xfrm>
            <a:off x="8706544" y="155791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Load Mark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5147560" y="2141412"/>
            <a:ext cx="4665576" cy="1580388"/>
            <a:chOff x="4829594" y="3533556"/>
            <a:chExt cx="2579935" cy="1580388"/>
          </a:xfrm>
        </p:grpSpPr>
        <p:sp>
          <p:nvSpPr>
            <p:cNvPr id="114" name="Rounded Rectangle 113"/>
            <p:cNvSpPr/>
            <p:nvPr/>
          </p:nvSpPr>
          <p:spPr>
            <a:xfrm>
              <a:off x="4829594" y="3533556"/>
              <a:ext cx="2579935" cy="1580388"/>
            </a:xfrm>
            <a:prstGeom prst="roundRect">
              <a:avLst/>
            </a:prstGeom>
            <a:solidFill>
              <a:schemeClr val="bg2"/>
            </a:solidFill>
            <a:ln w="2222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Content"/>
            <p:cNvSpPr txBox="1"/>
            <p:nvPr>
              <p:custDataLst>
                <p:custData r:id="rId16"/>
              </p:custDataLst>
            </p:nvPr>
          </p:nvSpPr>
          <p:spPr>
            <a:xfrm>
              <a:off x="5071955" y="3687635"/>
              <a:ext cx="156299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Question Number: 1</a:t>
              </a:r>
            </a:p>
          </p:txBody>
        </p:sp>
        <p:sp>
          <p:nvSpPr>
            <p:cNvPr id="116" name="Content"/>
            <p:cNvSpPr txBox="1"/>
            <p:nvPr>
              <p:custDataLst>
                <p:custData r:id="rId17"/>
              </p:custDataLst>
            </p:nvPr>
          </p:nvSpPr>
          <p:spPr>
            <a:xfrm>
              <a:off x="5071955" y="4062928"/>
              <a:ext cx="203491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Question:  Completed lab 2</a:t>
              </a:r>
            </a:p>
          </p:txBody>
        </p:sp>
        <p:sp>
          <p:nvSpPr>
            <p:cNvPr id="117" name="Content"/>
            <p:cNvSpPr/>
            <p:nvPr>
              <p:custDataLst>
                <p:custData r:id="rId18"/>
              </p:custDataLst>
            </p:nvPr>
          </p:nvSpPr>
          <p:spPr>
            <a:xfrm>
              <a:off x="5988101" y="4551517"/>
              <a:ext cx="1118769" cy="348449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cs typeface="Segoe UI" pitchFamily="34" charset="0"/>
                </a:rPr>
                <a:t>Yes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8" name="Content"/>
            <p:cNvSpPr txBox="1"/>
            <p:nvPr>
              <p:custDataLst>
                <p:custData r:id="rId19"/>
              </p:custDataLst>
            </p:nvPr>
          </p:nvSpPr>
          <p:spPr>
            <a:xfrm>
              <a:off x="5071955" y="4610325"/>
              <a:ext cx="83343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Currently: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5147560" y="3967753"/>
            <a:ext cx="4665576" cy="1580388"/>
            <a:chOff x="4829594" y="3533556"/>
            <a:chExt cx="2579935" cy="1580388"/>
          </a:xfrm>
        </p:grpSpPr>
        <p:sp>
          <p:nvSpPr>
            <p:cNvPr id="121" name="Rounded Rectangle 120"/>
            <p:cNvSpPr/>
            <p:nvPr/>
          </p:nvSpPr>
          <p:spPr>
            <a:xfrm>
              <a:off x="4829594" y="3533556"/>
              <a:ext cx="2579935" cy="1580388"/>
            </a:xfrm>
            <a:prstGeom prst="roundRect">
              <a:avLst/>
            </a:prstGeom>
            <a:solidFill>
              <a:schemeClr val="bg2"/>
            </a:solidFill>
            <a:ln w="2222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Content"/>
            <p:cNvSpPr txBox="1"/>
            <p:nvPr>
              <p:custDataLst>
                <p:custData r:id="rId13"/>
              </p:custDataLst>
            </p:nvPr>
          </p:nvSpPr>
          <p:spPr>
            <a:xfrm>
              <a:off x="5071955" y="3687635"/>
              <a:ext cx="86429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Question Number: 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3" name="Content"/>
            <p:cNvSpPr txBox="1"/>
            <p:nvPr>
              <p:custDataLst>
                <p:custData r:id="rId14"/>
              </p:custDataLst>
            </p:nvPr>
          </p:nvSpPr>
          <p:spPr>
            <a:xfrm>
              <a:off x="5071955" y="4062928"/>
              <a:ext cx="119215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Question:  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Quality  Of Work ?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5" name="Content"/>
            <p:cNvSpPr txBox="1"/>
            <p:nvPr>
              <p:custDataLst>
                <p:custData r:id="rId15"/>
              </p:custDataLst>
            </p:nvPr>
          </p:nvSpPr>
          <p:spPr>
            <a:xfrm>
              <a:off x="5071955" y="4610325"/>
              <a:ext cx="31560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Mark: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26" name="Rectangle 125"/>
          <p:cNvSpPr/>
          <p:nvPr/>
        </p:nvSpPr>
        <p:spPr>
          <a:xfrm>
            <a:off x="4188901" y="6140670"/>
            <a:ext cx="6394794" cy="596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Content"/>
          <p:cNvSpPr/>
          <p:nvPr>
            <p:custDataLst>
              <p:custData r:id="rId11"/>
            </p:custDataLst>
          </p:nvPr>
        </p:nvSpPr>
        <p:spPr>
          <a:xfrm>
            <a:off x="6421942" y="6223160"/>
            <a:ext cx="2079429" cy="48112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Submit Mark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86" name="DropdownBox"/>
          <p:cNvGrpSpPr/>
          <p:nvPr>
            <p:custDataLst>
              <p:custData r:id="rId12"/>
            </p:custDataLst>
          </p:nvPr>
        </p:nvGrpSpPr>
        <p:grpSpPr>
          <a:xfrm>
            <a:off x="7243560" y="5046752"/>
            <a:ext cx="2022246" cy="228600"/>
            <a:chOff x="4016824" y="3329203"/>
            <a:chExt cx="1097652" cy="108965"/>
          </a:xfrm>
        </p:grpSpPr>
        <p:sp>
          <p:nvSpPr>
            <p:cNvPr id="87" name="Content"/>
            <p:cNvSpPr>
              <a:spLocks/>
            </p:cNvSpPr>
            <p:nvPr/>
          </p:nvSpPr>
          <p:spPr>
            <a:xfrm>
              <a:off x="4016824" y="3329203"/>
              <a:ext cx="1097652" cy="10896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Mark Value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DownArrow"/>
            <p:cNvSpPr>
              <a:spLocks noChangeAspect="1"/>
            </p:cNvSpPr>
            <p:nvPr/>
          </p:nvSpPr>
          <p:spPr>
            <a:xfrm rot="10800000">
              <a:off x="5047840" y="3377346"/>
              <a:ext cx="44133" cy="2324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409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-5874"/>
            <a:ext cx="9144000" cy="6858000"/>
            <a:chOff x="0" y="0"/>
            <a:chExt cx="9144000" cy="6858000"/>
          </a:xfrm>
        </p:grpSpPr>
        <p:sp>
          <p:nvSpPr>
            <p:cNvPr id="5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Left Arrow 84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Right Arrow 82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5" name="Group 64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/>
          <p:cNvSpPr txBox="1"/>
          <p:nvPr>
            <p:custDataLst>
              <p:custData r:id="rId2"/>
            </p:custDataLst>
          </p:nvPr>
        </p:nvSpPr>
        <p:spPr>
          <a:xfrm>
            <a:off x="1605065" y="689453"/>
            <a:ext cx="8978630" cy="372410"/>
          </a:xfrm>
          <a:prstGeom prst="rect">
            <a:avLst/>
          </a:prstGeom>
          <a:solidFill>
            <a:schemeClr val="accent1"/>
          </a:solidFill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		</a:t>
            </a:r>
            <a:r>
              <a:rPr lang="en-US" sz="20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2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Make Lab | Mark Lab </a:t>
            </a:r>
            <a:r>
              <a:rPr lang="en-US" sz="2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2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Results </a:t>
            </a:r>
            <a:r>
              <a:rPr lang="en-US" sz="2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2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Sign-out</a:t>
            </a:r>
          </a:p>
        </p:txBody>
      </p:sp>
      <p:graphicFrame>
        <p:nvGraphicFramePr>
          <p:cNvPr id="45" name="Table"/>
          <p:cNvGraphicFramePr>
            <a:graphicFrameLocks noGrp="1"/>
          </p:cNvGraphicFramePr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4090275936"/>
              </p:ext>
            </p:extLst>
          </p:nvPr>
        </p:nvGraphicFramePr>
        <p:xfrm>
          <a:off x="2885732" y="1776954"/>
          <a:ext cx="6417296" cy="784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2329"/>
                <a:gridCol w="1552447"/>
                <a:gridCol w="1573928"/>
                <a:gridCol w="1718592"/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 Number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Mark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8264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 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? / ?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847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 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?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/ ?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? / ?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46" name="Table"/>
          <p:cNvGraphicFramePr>
            <a:graphicFrameLocks noGrp="1"/>
          </p:cNvGraphicFramePr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800129069"/>
              </p:ext>
            </p:extLst>
          </p:nvPr>
        </p:nvGraphicFramePr>
        <p:xfrm>
          <a:off x="2887352" y="2791398"/>
          <a:ext cx="6417296" cy="784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2329"/>
                <a:gridCol w="1552447"/>
                <a:gridCol w="1573928"/>
                <a:gridCol w="1718592"/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 Number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Mark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8264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?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/ ?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847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 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? /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?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 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? / ?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49" name="Content"/>
          <p:cNvSpPr txBox="1"/>
          <p:nvPr>
            <p:custDataLst>
              <p:custData r:id="rId5"/>
            </p:custDataLst>
          </p:nvPr>
        </p:nvSpPr>
        <p:spPr>
          <a:xfrm>
            <a:off x="2885732" y="1314930"/>
            <a:ext cx="6417296" cy="2308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Course A</a:t>
            </a:r>
          </a:p>
        </p:txBody>
      </p:sp>
      <p:sp>
        <p:nvSpPr>
          <p:cNvPr id="51" name="Content"/>
          <p:cNvSpPr txBox="1"/>
          <p:nvPr>
            <p:custDataLst>
              <p:custData r:id="rId6"/>
            </p:custDataLst>
          </p:nvPr>
        </p:nvSpPr>
        <p:spPr>
          <a:xfrm>
            <a:off x="2887352" y="1537603"/>
            <a:ext cx="6417296" cy="2308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 A</a:t>
            </a:r>
          </a:p>
        </p:txBody>
      </p:sp>
      <p:sp>
        <p:nvSpPr>
          <p:cNvPr id="52" name="Content"/>
          <p:cNvSpPr txBox="1"/>
          <p:nvPr>
            <p:custDataLst>
              <p:custData r:id="rId7"/>
            </p:custDataLst>
          </p:nvPr>
        </p:nvSpPr>
        <p:spPr>
          <a:xfrm>
            <a:off x="2887352" y="2565054"/>
            <a:ext cx="6417296" cy="2308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 B</a:t>
            </a:r>
          </a:p>
        </p:txBody>
      </p:sp>
      <p:graphicFrame>
        <p:nvGraphicFramePr>
          <p:cNvPr id="89" name="Table"/>
          <p:cNvGraphicFramePr>
            <a:graphicFrameLocks noGrp="1"/>
          </p:cNvGraphicFramePr>
          <p:nvPr>
            <p:custDataLst>
              <p:custData r:id="rId8"/>
            </p:custDataLst>
            <p:extLst>
              <p:ext uri="{D42A27DB-BD31-4B8C-83A1-F6EECF244321}">
                <p14:modId xmlns:p14="http://schemas.microsoft.com/office/powerpoint/2010/main" val="1811198089"/>
              </p:ext>
            </p:extLst>
          </p:nvPr>
        </p:nvGraphicFramePr>
        <p:xfrm>
          <a:off x="2880728" y="4056871"/>
          <a:ext cx="6417296" cy="784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2329"/>
                <a:gridCol w="1552447"/>
                <a:gridCol w="1573928"/>
                <a:gridCol w="1718592"/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 Number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Mark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8264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 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? / ?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847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 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?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/ ?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? / ?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90" name="Table"/>
          <p:cNvGraphicFramePr>
            <a:graphicFrameLocks noGrp="1"/>
          </p:cNvGraphicFramePr>
          <p:nvPr>
            <p:custDataLst>
              <p:custData r:id="rId9"/>
            </p:custDataLst>
            <p:extLst>
              <p:ext uri="{D42A27DB-BD31-4B8C-83A1-F6EECF244321}">
                <p14:modId xmlns:p14="http://schemas.microsoft.com/office/powerpoint/2010/main" val="883475709"/>
              </p:ext>
            </p:extLst>
          </p:nvPr>
        </p:nvGraphicFramePr>
        <p:xfrm>
          <a:off x="2882348" y="5071315"/>
          <a:ext cx="6417296" cy="784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2329"/>
                <a:gridCol w="1552447"/>
                <a:gridCol w="1573928"/>
                <a:gridCol w="1718592"/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 Number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Mark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8264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?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/ ?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847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 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? /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?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 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? / ?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91" name="Content"/>
          <p:cNvSpPr txBox="1"/>
          <p:nvPr>
            <p:custDataLst>
              <p:custData r:id="rId10"/>
            </p:custDataLst>
          </p:nvPr>
        </p:nvSpPr>
        <p:spPr>
          <a:xfrm>
            <a:off x="2880728" y="3594847"/>
            <a:ext cx="6417296" cy="2308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Course B</a:t>
            </a:r>
          </a:p>
        </p:txBody>
      </p:sp>
      <p:sp>
        <p:nvSpPr>
          <p:cNvPr id="92" name="Content"/>
          <p:cNvSpPr txBox="1"/>
          <p:nvPr>
            <p:custDataLst>
              <p:custData r:id="rId11"/>
            </p:custDataLst>
          </p:nvPr>
        </p:nvSpPr>
        <p:spPr>
          <a:xfrm>
            <a:off x="2882348" y="3817520"/>
            <a:ext cx="6417296" cy="2308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 A</a:t>
            </a:r>
          </a:p>
        </p:txBody>
      </p:sp>
      <p:sp>
        <p:nvSpPr>
          <p:cNvPr id="93" name="Content"/>
          <p:cNvSpPr txBox="1"/>
          <p:nvPr>
            <p:custDataLst>
              <p:custData r:id="rId12"/>
            </p:custDataLst>
          </p:nvPr>
        </p:nvSpPr>
        <p:spPr>
          <a:xfrm>
            <a:off x="2882348" y="4844971"/>
            <a:ext cx="6417296" cy="2308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 B</a:t>
            </a:r>
          </a:p>
        </p:txBody>
      </p:sp>
    </p:spTree>
    <p:extLst>
      <p:ext uri="{BB962C8B-B14F-4D97-AF65-F5344CB8AC3E}">
        <p14:creationId xmlns:p14="http://schemas.microsoft.com/office/powerpoint/2010/main" val="57780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-5874"/>
            <a:ext cx="9144000" cy="6858000"/>
            <a:chOff x="0" y="0"/>
            <a:chExt cx="9144000" cy="6858000"/>
          </a:xfrm>
        </p:grpSpPr>
        <p:sp>
          <p:nvSpPr>
            <p:cNvPr id="5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Left Arrow 84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Right Arrow 82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5" name="Group 64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/>
          <p:cNvSpPr txBox="1"/>
          <p:nvPr>
            <p:custDataLst>
              <p:custData r:id="rId2"/>
            </p:custDataLst>
          </p:nvPr>
        </p:nvSpPr>
        <p:spPr>
          <a:xfrm>
            <a:off x="1605065" y="689453"/>
            <a:ext cx="8978630" cy="372410"/>
          </a:xfrm>
          <a:prstGeom prst="rect">
            <a:avLst/>
          </a:prstGeom>
          <a:solidFill>
            <a:schemeClr val="accent1"/>
          </a:solidFill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		</a:t>
            </a:r>
            <a:r>
              <a:rPr lang="en-US" sz="20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2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Make Lab | Mark Lab </a:t>
            </a:r>
            <a:r>
              <a:rPr lang="en-US" sz="2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2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Results </a:t>
            </a:r>
            <a:r>
              <a:rPr lang="en-US" sz="2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2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Sign-out</a:t>
            </a:r>
          </a:p>
        </p:txBody>
      </p:sp>
      <p:graphicFrame>
        <p:nvGraphicFramePr>
          <p:cNvPr id="45" name="Table"/>
          <p:cNvGraphicFramePr>
            <a:graphicFrameLocks noGrp="1"/>
          </p:cNvGraphicFramePr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1466930171"/>
              </p:ext>
            </p:extLst>
          </p:nvPr>
        </p:nvGraphicFramePr>
        <p:xfrm>
          <a:off x="4557752" y="2853279"/>
          <a:ext cx="5812076" cy="784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24041"/>
                <a:gridCol w="1406035"/>
                <a:gridCol w="1425490"/>
                <a:gridCol w="1556510"/>
              </a:tblGrid>
              <a:tr h="185677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 Number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Mark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185677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 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? / ?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5677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 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?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/ ?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85677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? / ?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46" name="Table"/>
          <p:cNvGraphicFramePr>
            <a:graphicFrameLocks noGrp="1"/>
          </p:cNvGraphicFramePr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1100863949"/>
              </p:ext>
            </p:extLst>
          </p:nvPr>
        </p:nvGraphicFramePr>
        <p:xfrm>
          <a:off x="4559372" y="3867723"/>
          <a:ext cx="5812076" cy="784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24041"/>
                <a:gridCol w="1406035"/>
                <a:gridCol w="1425490"/>
                <a:gridCol w="1556510"/>
              </a:tblGrid>
              <a:tr h="185677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 Number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Mark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185677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?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/ ?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5677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 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? /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?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85677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 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? / ?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49" name="Content"/>
          <p:cNvSpPr txBox="1"/>
          <p:nvPr>
            <p:custDataLst>
              <p:custData r:id="rId5"/>
            </p:custDataLst>
          </p:nvPr>
        </p:nvSpPr>
        <p:spPr>
          <a:xfrm>
            <a:off x="4557752" y="2385109"/>
            <a:ext cx="5812076" cy="2308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Course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A: Lab B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 txBox="1"/>
          <p:nvPr>
            <p:custDataLst>
              <p:custData r:id="rId6"/>
            </p:custDataLst>
          </p:nvPr>
        </p:nvSpPr>
        <p:spPr>
          <a:xfrm>
            <a:off x="4559372" y="2607782"/>
            <a:ext cx="5812076" cy="2308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Student A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 txBox="1"/>
          <p:nvPr>
            <p:custDataLst>
              <p:custData r:id="rId7"/>
            </p:custDataLst>
          </p:nvPr>
        </p:nvSpPr>
        <p:spPr>
          <a:xfrm>
            <a:off x="4559372" y="3635233"/>
            <a:ext cx="5812076" cy="2308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Student B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89" name="Table"/>
          <p:cNvGraphicFramePr>
            <a:graphicFrameLocks noGrp="1"/>
          </p:cNvGraphicFramePr>
          <p:nvPr>
            <p:custDataLst>
              <p:custData r:id="rId8"/>
            </p:custDataLst>
            <p:extLst>
              <p:ext uri="{D42A27DB-BD31-4B8C-83A1-F6EECF244321}">
                <p14:modId xmlns:p14="http://schemas.microsoft.com/office/powerpoint/2010/main" val="2152954493"/>
              </p:ext>
            </p:extLst>
          </p:nvPr>
        </p:nvGraphicFramePr>
        <p:xfrm>
          <a:off x="4552748" y="4923646"/>
          <a:ext cx="5812076" cy="784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24041"/>
                <a:gridCol w="1406035"/>
                <a:gridCol w="1425490"/>
                <a:gridCol w="1556510"/>
              </a:tblGrid>
              <a:tr h="185677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 Number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Mark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185677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 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? / ?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5677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 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?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/ ?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85677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? / ?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90" name="Table"/>
          <p:cNvGraphicFramePr>
            <a:graphicFrameLocks noGrp="1"/>
          </p:cNvGraphicFramePr>
          <p:nvPr>
            <p:custDataLst>
              <p:custData r:id="rId9"/>
            </p:custDataLst>
            <p:extLst>
              <p:ext uri="{D42A27DB-BD31-4B8C-83A1-F6EECF244321}">
                <p14:modId xmlns:p14="http://schemas.microsoft.com/office/powerpoint/2010/main" val="3649674010"/>
              </p:ext>
            </p:extLst>
          </p:nvPr>
        </p:nvGraphicFramePr>
        <p:xfrm>
          <a:off x="4554368" y="5938090"/>
          <a:ext cx="5812076" cy="784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24041"/>
                <a:gridCol w="1406035"/>
                <a:gridCol w="1425490"/>
                <a:gridCol w="1556510"/>
              </a:tblGrid>
              <a:tr h="185677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 Number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Mark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185677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?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/ ?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5677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 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? /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?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85677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Question 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Answer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? / ?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92" name="Content"/>
          <p:cNvSpPr txBox="1"/>
          <p:nvPr>
            <p:custDataLst>
              <p:custData r:id="rId10"/>
            </p:custDataLst>
          </p:nvPr>
        </p:nvSpPr>
        <p:spPr>
          <a:xfrm>
            <a:off x="4554368" y="4678149"/>
            <a:ext cx="5812076" cy="2308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Student C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Content"/>
          <p:cNvSpPr txBox="1"/>
          <p:nvPr>
            <p:custDataLst>
              <p:custData r:id="rId11"/>
            </p:custDataLst>
          </p:nvPr>
        </p:nvSpPr>
        <p:spPr>
          <a:xfrm>
            <a:off x="4554368" y="5705600"/>
            <a:ext cx="5812076" cy="2308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Student D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2" name="Share"/>
          <p:cNvGrpSpPr/>
          <p:nvPr>
            <p:custDataLst>
              <p:custData r:id="rId12"/>
            </p:custDataLst>
          </p:nvPr>
        </p:nvGrpSpPr>
        <p:grpSpPr>
          <a:xfrm>
            <a:off x="1612685" y="1061864"/>
            <a:ext cx="2568596" cy="5689456"/>
            <a:chOff x="6580706" y="1782"/>
            <a:chExt cx="2568596" cy="6856217"/>
          </a:xfrm>
          <a:solidFill>
            <a:schemeClr val="bg1">
              <a:lumMod val="65000"/>
            </a:schemeClr>
          </a:solidFill>
        </p:grpSpPr>
        <p:sp>
          <p:nvSpPr>
            <p:cNvPr id="43" name="Rectangle 42"/>
            <p:cNvSpPr/>
            <p:nvPr/>
          </p:nvSpPr>
          <p:spPr>
            <a:xfrm>
              <a:off x="6580706" y="1782"/>
              <a:ext cx="2568596" cy="68562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con1"/>
            <p:cNvSpPr/>
            <p:nvPr/>
          </p:nvSpPr>
          <p:spPr>
            <a:xfrm>
              <a:off x="6849387" y="1348359"/>
              <a:ext cx="374905" cy="3749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con2"/>
            <p:cNvSpPr/>
            <p:nvPr/>
          </p:nvSpPr>
          <p:spPr>
            <a:xfrm>
              <a:off x="6849387" y="1902837"/>
              <a:ext cx="374905" cy="3749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con3"/>
            <p:cNvSpPr/>
            <p:nvPr/>
          </p:nvSpPr>
          <p:spPr>
            <a:xfrm>
              <a:off x="6849387" y="2487358"/>
              <a:ext cx="374905" cy="3749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con4"/>
            <p:cNvSpPr/>
            <p:nvPr/>
          </p:nvSpPr>
          <p:spPr>
            <a:xfrm>
              <a:off x="6849387" y="3062034"/>
              <a:ext cx="374905" cy="3749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con5"/>
            <p:cNvSpPr/>
            <p:nvPr/>
          </p:nvSpPr>
          <p:spPr>
            <a:xfrm>
              <a:off x="6849387" y="3627438"/>
              <a:ext cx="374905" cy="3749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con6"/>
            <p:cNvSpPr/>
            <p:nvPr/>
          </p:nvSpPr>
          <p:spPr>
            <a:xfrm>
              <a:off x="6849387" y="4565849"/>
              <a:ext cx="374905" cy="3749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con7"/>
            <p:cNvSpPr/>
            <p:nvPr/>
          </p:nvSpPr>
          <p:spPr>
            <a:xfrm>
              <a:off x="6849387" y="5150582"/>
              <a:ext cx="374905" cy="3749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con8"/>
            <p:cNvSpPr/>
            <p:nvPr/>
          </p:nvSpPr>
          <p:spPr>
            <a:xfrm>
              <a:off x="6849018" y="5728486"/>
              <a:ext cx="374905" cy="3749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Icon9"/>
            <p:cNvSpPr/>
            <p:nvPr/>
          </p:nvSpPr>
          <p:spPr>
            <a:xfrm>
              <a:off x="6848249" y="6298839"/>
              <a:ext cx="374905" cy="3749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itle3"/>
            <p:cNvSpPr txBox="1"/>
            <p:nvPr>
              <p:custDataLst>
                <p:custData r:id="rId22"/>
              </p:custDataLst>
            </p:nvPr>
          </p:nvSpPr>
          <p:spPr>
            <a:xfrm>
              <a:off x="6742810" y="4286133"/>
              <a:ext cx="184731" cy="277237"/>
            </a:xfrm>
            <a:prstGeom prst="rect">
              <a:avLst/>
            </a:prstGeom>
            <a:grp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endParaRPr lang="en-US" sz="1200" b="1" dirty="0" smtClean="0">
                <a:solidFill>
                  <a:srgbClr val="FFFFFF">
                    <a:lumMod val="85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5" name="SearchBox"/>
          <p:cNvGrpSpPr/>
          <p:nvPr>
            <p:custDataLst>
              <p:custData r:id="rId13"/>
            </p:custDataLst>
          </p:nvPr>
        </p:nvGrpSpPr>
        <p:grpSpPr>
          <a:xfrm>
            <a:off x="8909527" y="1882979"/>
            <a:ext cx="1443520" cy="310896"/>
            <a:chOff x="4111927" y="3293644"/>
            <a:chExt cx="962994" cy="148700"/>
          </a:xfrm>
        </p:grpSpPr>
        <p:sp>
          <p:nvSpPr>
            <p:cNvPr id="96" name="Content"/>
            <p:cNvSpPr>
              <a:spLocks/>
            </p:cNvSpPr>
            <p:nvPr/>
          </p:nvSpPr>
          <p:spPr>
            <a:xfrm>
              <a:off x="4111927" y="3310279"/>
              <a:ext cx="934413" cy="10933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 Student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7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7518" y="3293644"/>
              <a:ext cx="207403" cy="14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8" name="Content"/>
          <p:cNvSpPr txBox="1"/>
          <p:nvPr>
            <p:custDataLst>
              <p:custData r:id="rId14"/>
            </p:custDataLst>
          </p:nvPr>
        </p:nvSpPr>
        <p:spPr>
          <a:xfrm>
            <a:off x="8344421" y="1916643"/>
            <a:ext cx="5582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Filter: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0" name="Text1"/>
          <p:cNvSpPr txBox="1"/>
          <p:nvPr/>
        </p:nvSpPr>
        <p:spPr>
          <a:xfrm>
            <a:off x="2392022" y="1844004"/>
            <a:ext cx="1709314" cy="430887"/>
          </a:xfrm>
          <a:prstGeom prst="rect">
            <a:avLst/>
          </a:prstGeom>
          <a:noFill/>
        </p:spPr>
        <p:txBody>
          <a:bodyPr wrap="none" tIns="0" rIns="182880" bIns="0" rtlCol="0">
            <a:spAutoFit/>
          </a:bodyPr>
          <a:lstStyle/>
          <a:p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Course A</a:t>
            </a:r>
            <a:endParaRPr lang="en-US" sz="2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1" name="Icon1"/>
          <p:cNvSpPr/>
          <p:nvPr/>
        </p:nvSpPr>
        <p:spPr>
          <a:xfrm>
            <a:off x="1901998" y="1898183"/>
            <a:ext cx="357001" cy="357001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8" name="Text2"/>
          <p:cNvSpPr txBox="1"/>
          <p:nvPr/>
        </p:nvSpPr>
        <p:spPr>
          <a:xfrm>
            <a:off x="2579715" y="2390004"/>
            <a:ext cx="1168269" cy="430887"/>
          </a:xfrm>
          <a:prstGeom prst="rect">
            <a:avLst/>
          </a:prstGeom>
          <a:noFill/>
        </p:spPr>
        <p:txBody>
          <a:bodyPr wrap="none" tIns="0" rIns="182880" bIns="0" rtlCol="0">
            <a:spAutoFit/>
          </a:bodyPr>
          <a:lstStyle/>
          <a:p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Lab A</a:t>
            </a:r>
            <a:endParaRPr lang="en-US" sz="2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9" name="Icon2"/>
          <p:cNvSpPr/>
          <p:nvPr/>
        </p:nvSpPr>
        <p:spPr>
          <a:xfrm>
            <a:off x="2089691" y="2425133"/>
            <a:ext cx="357001" cy="357001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7" name="Icon3"/>
          <p:cNvSpPr/>
          <p:nvPr/>
        </p:nvSpPr>
        <p:spPr>
          <a:xfrm>
            <a:off x="2096747" y="2907839"/>
            <a:ext cx="357001" cy="357001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2" name="Text2"/>
          <p:cNvSpPr txBox="1"/>
          <p:nvPr/>
        </p:nvSpPr>
        <p:spPr>
          <a:xfrm>
            <a:off x="2579715" y="2905259"/>
            <a:ext cx="1142620" cy="430887"/>
          </a:xfrm>
          <a:prstGeom prst="rect">
            <a:avLst/>
          </a:prstGeom>
          <a:noFill/>
        </p:spPr>
        <p:txBody>
          <a:bodyPr wrap="none" tIns="0" rIns="182880" bIns="0" rtlCol="0">
            <a:spAutoFit/>
          </a:bodyPr>
          <a:lstStyle/>
          <a:p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Lab B</a:t>
            </a:r>
            <a:endParaRPr lang="en-US" sz="2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4" name="Text1"/>
          <p:cNvSpPr txBox="1"/>
          <p:nvPr/>
        </p:nvSpPr>
        <p:spPr>
          <a:xfrm>
            <a:off x="2392022" y="3588690"/>
            <a:ext cx="1683666" cy="430887"/>
          </a:xfrm>
          <a:prstGeom prst="rect">
            <a:avLst/>
          </a:prstGeom>
          <a:noFill/>
        </p:spPr>
        <p:txBody>
          <a:bodyPr wrap="none" tIns="0" rIns="182880" bIns="0" rtlCol="0">
            <a:spAutoFit/>
          </a:bodyPr>
          <a:lstStyle/>
          <a:p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Course B</a:t>
            </a:r>
            <a:endParaRPr lang="en-US" sz="2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5" name="Icon1"/>
          <p:cNvSpPr/>
          <p:nvPr/>
        </p:nvSpPr>
        <p:spPr>
          <a:xfrm>
            <a:off x="1901998" y="3604769"/>
            <a:ext cx="357001" cy="357001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7" name="Text2"/>
          <p:cNvSpPr txBox="1"/>
          <p:nvPr/>
        </p:nvSpPr>
        <p:spPr>
          <a:xfrm>
            <a:off x="2579715" y="4134690"/>
            <a:ext cx="1168269" cy="430887"/>
          </a:xfrm>
          <a:prstGeom prst="rect">
            <a:avLst/>
          </a:prstGeom>
          <a:noFill/>
        </p:spPr>
        <p:txBody>
          <a:bodyPr wrap="none" tIns="0" rIns="182880" bIns="0" rtlCol="0">
            <a:spAutoFit/>
          </a:bodyPr>
          <a:lstStyle/>
          <a:p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Lab A</a:t>
            </a:r>
            <a:endParaRPr lang="en-US" sz="2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8" name="Icon2"/>
          <p:cNvSpPr/>
          <p:nvPr/>
        </p:nvSpPr>
        <p:spPr>
          <a:xfrm>
            <a:off x="2089691" y="4188869"/>
            <a:ext cx="357001" cy="357001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9" name="Icon3"/>
          <p:cNvSpPr/>
          <p:nvPr/>
        </p:nvSpPr>
        <p:spPr>
          <a:xfrm>
            <a:off x="2096747" y="4700150"/>
            <a:ext cx="357001" cy="357001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0" name="Text2"/>
          <p:cNvSpPr txBox="1"/>
          <p:nvPr/>
        </p:nvSpPr>
        <p:spPr>
          <a:xfrm>
            <a:off x="2579715" y="4688045"/>
            <a:ext cx="1142620" cy="430887"/>
          </a:xfrm>
          <a:prstGeom prst="rect">
            <a:avLst/>
          </a:prstGeom>
          <a:noFill/>
        </p:spPr>
        <p:txBody>
          <a:bodyPr wrap="none" tIns="0" rIns="182880" bIns="0" rtlCol="0">
            <a:spAutoFit/>
          </a:bodyPr>
          <a:lstStyle/>
          <a:p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Lab B</a:t>
            </a:r>
            <a:endParaRPr lang="en-US" sz="2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1" name="Picture 2" descr="C:\Users\t-dantay\Documents\First24\arrow1.png"/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199072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2" descr="C:\Users\t-dantay\Documents\First24\arrow1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36957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2" descr="C:\Users\t-dantay\Documents\First24\arrow1.png"/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2152650" y="249555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2" descr="C:\Users\t-dantay\Documents\First24\arrow1.png"/>
          <p:cNvPicPr>
            <a:picLocks noChangeAspect="1" noChangeArrowheads="1"/>
          </p:cNvPicPr>
          <p:nvPr>
            <p:custDataLst>
              <p:custData r:id="rId18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2163422" y="2980679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 descr="C:\Users\t-dantay\Documents\First24\arrow1.png"/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2152650" y="427634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" descr="C:\Users\t-dantay\Documents\First24\arrow1.png"/>
          <p:cNvPicPr>
            <a:picLocks noChangeAspect="1" noChangeArrowheads="1"/>
          </p:cNvPicPr>
          <p:nvPr>
            <p:custDataLst>
              <p:custData r:id="rId20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2164361" y="476139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Content"/>
          <p:cNvSpPr txBox="1"/>
          <p:nvPr>
            <p:custDataLst>
              <p:custData r:id="rId21"/>
            </p:custDataLst>
          </p:nvPr>
        </p:nvSpPr>
        <p:spPr>
          <a:xfrm>
            <a:off x="4559372" y="1434759"/>
            <a:ext cx="1572290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 Result</a:t>
            </a:r>
          </a:p>
        </p:txBody>
      </p:sp>
    </p:spTree>
    <p:extLst>
      <p:ext uri="{BB962C8B-B14F-4D97-AF65-F5344CB8AC3E}">
        <p14:creationId xmlns:p14="http://schemas.microsoft.com/office/powerpoint/2010/main" val="265295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Left Arrow 84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Right Arrow 82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5" name="Group 64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/>
          <p:cNvSpPr txBox="1"/>
          <p:nvPr>
            <p:custDataLst>
              <p:custData r:id="rId2"/>
            </p:custDataLst>
          </p:nvPr>
        </p:nvSpPr>
        <p:spPr>
          <a:xfrm>
            <a:off x="1605065" y="689453"/>
            <a:ext cx="8978630" cy="372410"/>
          </a:xfrm>
          <a:prstGeom prst="rect">
            <a:avLst/>
          </a:prstGeom>
          <a:solidFill>
            <a:schemeClr val="accent1"/>
          </a:solidFill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		</a:t>
            </a:r>
            <a:r>
              <a:rPr lang="en-US" sz="20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2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Make Lab | Mark Lab </a:t>
            </a:r>
            <a:r>
              <a:rPr lang="en-US" sz="2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2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Results </a:t>
            </a:r>
            <a:r>
              <a:rPr lang="en-US" sz="2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2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Sign-out</a:t>
            </a:r>
          </a:p>
        </p:txBody>
      </p:sp>
      <p:grpSp>
        <p:nvGrpSpPr>
          <p:cNvPr id="34" name="Share"/>
          <p:cNvGrpSpPr/>
          <p:nvPr>
            <p:custDataLst>
              <p:custData r:id="rId3"/>
            </p:custDataLst>
          </p:nvPr>
        </p:nvGrpSpPr>
        <p:grpSpPr>
          <a:xfrm>
            <a:off x="1612685" y="1061864"/>
            <a:ext cx="2568596" cy="5689456"/>
            <a:chOff x="6580706" y="1784"/>
            <a:chExt cx="2568596" cy="6856215"/>
          </a:xfrm>
          <a:solidFill>
            <a:schemeClr val="bg1">
              <a:lumMod val="65000"/>
            </a:schemeClr>
          </a:solidFill>
        </p:grpSpPr>
        <p:sp>
          <p:nvSpPr>
            <p:cNvPr id="35" name="Rectangle 34"/>
            <p:cNvSpPr/>
            <p:nvPr/>
          </p:nvSpPr>
          <p:spPr>
            <a:xfrm>
              <a:off x="6580706" y="1784"/>
              <a:ext cx="2568596" cy="68562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con1"/>
            <p:cNvSpPr/>
            <p:nvPr/>
          </p:nvSpPr>
          <p:spPr>
            <a:xfrm>
              <a:off x="6849387" y="1348360"/>
              <a:ext cx="374905" cy="374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con2"/>
            <p:cNvSpPr/>
            <p:nvPr/>
          </p:nvSpPr>
          <p:spPr>
            <a:xfrm>
              <a:off x="6849387" y="1902837"/>
              <a:ext cx="374905" cy="374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con3"/>
            <p:cNvSpPr/>
            <p:nvPr/>
          </p:nvSpPr>
          <p:spPr>
            <a:xfrm>
              <a:off x="6849387" y="2487359"/>
              <a:ext cx="374905" cy="374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con4"/>
            <p:cNvSpPr/>
            <p:nvPr/>
          </p:nvSpPr>
          <p:spPr>
            <a:xfrm>
              <a:off x="6849387" y="3062034"/>
              <a:ext cx="374905" cy="374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con5"/>
            <p:cNvSpPr/>
            <p:nvPr/>
          </p:nvSpPr>
          <p:spPr>
            <a:xfrm>
              <a:off x="6849387" y="3627438"/>
              <a:ext cx="374905" cy="374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con6"/>
            <p:cNvSpPr/>
            <p:nvPr/>
          </p:nvSpPr>
          <p:spPr>
            <a:xfrm>
              <a:off x="6849387" y="4565849"/>
              <a:ext cx="374905" cy="374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con7"/>
            <p:cNvSpPr/>
            <p:nvPr/>
          </p:nvSpPr>
          <p:spPr>
            <a:xfrm>
              <a:off x="6849387" y="5150581"/>
              <a:ext cx="374905" cy="374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con8"/>
            <p:cNvSpPr/>
            <p:nvPr/>
          </p:nvSpPr>
          <p:spPr>
            <a:xfrm>
              <a:off x="6849018" y="5728486"/>
              <a:ext cx="374905" cy="374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con9"/>
            <p:cNvSpPr/>
            <p:nvPr/>
          </p:nvSpPr>
          <p:spPr>
            <a:xfrm>
              <a:off x="6848249" y="6298836"/>
              <a:ext cx="374905" cy="374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itle3"/>
            <p:cNvSpPr txBox="1"/>
            <p:nvPr>
              <p:custDataLst>
                <p:custData r:id="rId31"/>
              </p:custDataLst>
            </p:nvPr>
          </p:nvSpPr>
          <p:spPr>
            <a:xfrm>
              <a:off x="6742810" y="4286133"/>
              <a:ext cx="184731" cy="277237"/>
            </a:xfrm>
            <a:prstGeom prst="rect">
              <a:avLst/>
            </a:prstGeom>
            <a:grp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endParaRPr lang="en-US" sz="1200" b="1" dirty="0" smtClean="0">
                <a:solidFill>
                  <a:srgbClr val="FFFFFF">
                    <a:lumMod val="85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0" name="Content"/>
          <p:cNvSpPr/>
          <p:nvPr>
            <p:custDataLst>
              <p:custData r:id="rId4"/>
            </p:custDataLst>
          </p:nvPr>
        </p:nvSpPr>
        <p:spPr>
          <a:xfrm>
            <a:off x="2104852" y="1676115"/>
            <a:ext cx="1584262" cy="39713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Question Type 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5"/>
            </p:custDataLst>
          </p:nvPr>
        </p:nvSpPr>
        <p:spPr>
          <a:xfrm>
            <a:off x="2106994" y="2266718"/>
            <a:ext cx="1584262" cy="39713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Question Type B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6"/>
            </p:custDataLst>
          </p:nvPr>
        </p:nvSpPr>
        <p:spPr>
          <a:xfrm>
            <a:off x="2104852" y="2867921"/>
            <a:ext cx="1584262" cy="39713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Question Type C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5" name="Content"/>
          <p:cNvSpPr/>
          <p:nvPr>
            <p:custDataLst>
              <p:custData r:id="rId7"/>
            </p:custDataLst>
          </p:nvPr>
        </p:nvSpPr>
        <p:spPr>
          <a:xfrm>
            <a:off x="2104852" y="3466870"/>
            <a:ext cx="1584262" cy="39713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Question Type 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6" name="Content"/>
          <p:cNvSpPr/>
          <p:nvPr>
            <p:custDataLst>
              <p:custData r:id="rId8"/>
            </p:custDataLst>
          </p:nvPr>
        </p:nvSpPr>
        <p:spPr>
          <a:xfrm>
            <a:off x="8481539" y="128648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Lab Name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7" name="Content"/>
          <p:cNvSpPr txBox="1"/>
          <p:nvPr>
            <p:custDataLst>
              <p:custData r:id="rId9"/>
            </p:custDataLst>
          </p:nvPr>
        </p:nvSpPr>
        <p:spPr>
          <a:xfrm>
            <a:off x="7590599" y="1286482"/>
            <a:ext cx="94929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 Name: </a:t>
            </a:r>
          </a:p>
        </p:txBody>
      </p:sp>
      <p:grpSp>
        <p:nvGrpSpPr>
          <p:cNvPr id="88" name="DropdownBox"/>
          <p:cNvGrpSpPr/>
          <p:nvPr>
            <p:custDataLst>
              <p:custData r:id="rId10"/>
            </p:custDataLst>
          </p:nvPr>
        </p:nvGrpSpPr>
        <p:grpSpPr>
          <a:xfrm>
            <a:off x="6134549" y="1316038"/>
            <a:ext cx="1097652" cy="228600"/>
            <a:chOff x="4016824" y="3329200"/>
            <a:chExt cx="1097652" cy="228600"/>
          </a:xfrm>
        </p:grpSpPr>
        <p:sp>
          <p:nvSpPr>
            <p:cNvPr id="89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Course Name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0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91" name="Content"/>
          <p:cNvSpPr txBox="1"/>
          <p:nvPr>
            <p:custDataLst>
              <p:custData r:id="rId11"/>
            </p:custDataLst>
          </p:nvPr>
        </p:nvSpPr>
        <p:spPr>
          <a:xfrm>
            <a:off x="5449706" y="1316037"/>
            <a:ext cx="73071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Course: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31968" y="2026727"/>
            <a:ext cx="3336432" cy="1301360"/>
            <a:chOff x="5831968" y="2026727"/>
            <a:chExt cx="3336432" cy="1301360"/>
          </a:xfrm>
        </p:grpSpPr>
        <p:sp>
          <p:nvSpPr>
            <p:cNvPr id="45" name="Rounded Rectangle 44"/>
            <p:cNvSpPr/>
            <p:nvPr/>
          </p:nvSpPr>
          <p:spPr>
            <a:xfrm>
              <a:off x="5831968" y="2026727"/>
              <a:ext cx="3336432" cy="1301360"/>
            </a:xfrm>
            <a:prstGeom prst="roundRect">
              <a:avLst/>
            </a:prstGeom>
            <a:solidFill>
              <a:schemeClr val="bg2"/>
            </a:solidFill>
            <a:ln w="2222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985537" y="2430667"/>
              <a:ext cx="2792537" cy="243799"/>
              <a:chOff x="6063361" y="2430667"/>
              <a:chExt cx="2792537" cy="243799"/>
            </a:xfrm>
          </p:grpSpPr>
          <p:sp>
            <p:nvSpPr>
              <p:cNvPr id="92" name="Content"/>
              <p:cNvSpPr/>
              <p:nvPr>
                <p:custDataLst>
                  <p:custData r:id="rId29"/>
                </p:custDataLst>
              </p:nvPr>
            </p:nvSpPr>
            <p:spPr>
              <a:xfrm>
                <a:off x="7150087" y="2430667"/>
                <a:ext cx="1705811" cy="233181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Lab Name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3" name="Content"/>
              <p:cNvSpPr txBox="1"/>
              <p:nvPr>
                <p:custDataLst>
                  <p:custData r:id="rId30"/>
                </p:custDataLst>
              </p:nvPr>
            </p:nvSpPr>
            <p:spPr>
              <a:xfrm>
                <a:off x="6063361" y="2443634"/>
                <a:ext cx="1141851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Question Text:</a:t>
                </a:r>
              </a:p>
            </p:txBody>
          </p:sp>
        </p:grpSp>
        <p:sp>
          <p:nvSpPr>
            <p:cNvPr id="94" name="Content"/>
            <p:cNvSpPr txBox="1"/>
            <p:nvPr>
              <p:custDataLst>
                <p:custData r:id="rId25"/>
              </p:custDataLst>
            </p:nvPr>
          </p:nvSpPr>
          <p:spPr>
            <a:xfrm>
              <a:off x="6063361" y="2121372"/>
              <a:ext cx="156299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Question Number: 1</a:t>
              </a:r>
            </a:p>
          </p:txBody>
        </p:sp>
        <p:sp>
          <p:nvSpPr>
            <p:cNvPr id="95" name="Content"/>
            <p:cNvSpPr txBox="1"/>
            <p:nvPr>
              <p:custDataLst>
                <p:custData r:id="rId26"/>
              </p:custDataLst>
            </p:nvPr>
          </p:nvSpPr>
          <p:spPr>
            <a:xfrm>
              <a:off x="7626353" y="2121372"/>
              <a:ext cx="1330364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Question Type: A</a:t>
              </a:r>
            </a:p>
          </p:txBody>
        </p:sp>
        <p:grpSp>
          <p:nvGrpSpPr>
            <p:cNvPr id="96" name="DropdownBox"/>
            <p:cNvGrpSpPr/>
            <p:nvPr>
              <p:custDataLst>
                <p:custData r:id="rId27"/>
              </p:custDataLst>
            </p:nvPr>
          </p:nvGrpSpPr>
          <p:grpSpPr>
            <a:xfrm>
              <a:off x="7072263" y="2804488"/>
              <a:ext cx="1705811" cy="228600"/>
              <a:chOff x="4016824" y="3329207"/>
              <a:chExt cx="1097652" cy="224201"/>
            </a:xfrm>
          </p:grpSpPr>
          <p:sp>
            <p:nvSpPr>
              <p:cNvPr id="97" name="Content"/>
              <p:cNvSpPr>
                <a:spLocks/>
              </p:cNvSpPr>
              <p:nvPr/>
            </p:nvSpPr>
            <p:spPr>
              <a:xfrm>
                <a:off x="4016824" y="3329207"/>
                <a:ext cx="1097652" cy="22420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rIns="45720" rtlCol="0" anchor="ctr"/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Number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8" name="DownArrow"/>
              <p:cNvSpPr>
                <a:spLocks noChangeAspect="1"/>
              </p:cNvSpPr>
              <p:nvPr/>
            </p:nvSpPr>
            <p:spPr>
              <a:xfrm rot="10800000">
                <a:off x="5035479" y="3428262"/>
                <a:ext cx="52319" cy="47829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99" name="Content"/>
            <p:cNvSpPr txBox="1"/>
            <p:nvPr>
              <p:custDataLst>
                <p:custData r:id="rId28"/>
              </p:custDataLst>
            </p:nvPr>
          </p:nvSpPr>
          <p:spPr>
            <a:xfrm>
              <a:off x="6052285" y="2804488"/>
              <a:ext cx="107510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Mark Worth: </a:t>
              </a:r>
            </a:p>
          </p:txBody>
        </p:sp>
      </p:grpSp>
      <p:sp>
        <p:nvSpPr>
          <p:cNvPr id="100" name="Rounded Rectangle 99"/>
          <p:cNvSpPr/>
          <p:nvPr/>
        </p:nvSpPr>
        <p:spPr>
          <a:xfrm>
            <a:off x="5831968" y="3609306"/>
            <a:ext cx="3336432" cy="1301360"/>
          </a:xfrm>
          <a:prstGeom prst="roundRect">
            <a:avLst/>
          </a:prstGeom>
          <a:solidFill>
            <a:schemeClr val="bg2"/>
          </a:solidFill>
          <a:ln w="222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1" name="Group 100"/>
          <p:cNvGrpSpPr/>
          <p:nvPr/>
        </p:nvGrpSpPr>
        <p:grpSpPr>
          <a:xfrm>
            <a:off x="5985537" y="4013246"/>
            <a:ext cx="2792537" cy="243799"/>
            <a:chOff x="6063361" y="2430667"/>
            <a:chExt cx="2792537" cy="243799"/>
          </a:xfrm>
        </p:grpSpPr>
        <p:sp>
          <p:nvSpPr>
            <p:cNvPr id="102" name="Content"/>
            <p:cNvSpPr/>
            <p:nvPr>
              <p:custDataLst>
                <p:custData r:id="rId23"/>
              </p:custDataLst>
            </p:nvPr>
          </p:nvSpPr>
          <p:spPr>
            <a:xfrm>
              <a:off x="7150087" y="2430667"/>
              <a:ext cx="1705811" cy="233181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Lab Name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3" name="Content"/>
            <p:cNvSpPr txBox="1"/>
            <p:nvPr>
              <p:custDataLst>
                <p:custData r:id="rId24"/>
              </p:custDataLst>
            </p:nvPr>
          </p:nvSpPr>
          <p:spPr>
            <a:xfrm>
              <a:off x="6063361" y="2443634"/>
              <a:ext cx="114185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Question Text:</a:t>
              </a:r>
            </a:p>
          </p:txBody>
        </p:sp>
      </p:grpSp>
      <p:sp>
        <p:nvSpPr>
          <p:cNvPr id="104" name="Content"/>
          <p:cNvSpPr txBox="1"/>
          <p:nvPr>
            <p:custDataLst>
              <p:custData r:id="rId12"/>
            </p:custDataLst>
          </p:nvPr>
        </p:nvSpPr>
        <p:spPr>
          <a:xfrm>
            <a:off x="6063361" y="3703951"/>
            <a:ext cx="15629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Number: 2</a:t>
            </a:r>
          </a:p>
        </p:txBody>
      </p:sp>
      <p:sp>
        <p:nvSpPr>
          <p:cNvPr id="105" name="Content"/>
          <p:cNvSpPr txBox="1"/>
          <p:nvPr>
            <p:custDataLst>
              <p:custData r:id="rId13"/>
            </p:custDataLst>
          </p:nvPr>
        </p:nvSpPr>
        <p:spPr>
          <a:xfrm>
            <a:off x="7626353" y="3703951"/>
            <a:ext cx="131914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Type: B</a:t>
            </a:r>
          </a:p>
        </p:txBody>
      </p:sp>
      <p:grpSp>
        <p:nvGrpSpPr>
          <p:cNvPr id="106" name="DropdownBox"/>
          <p:cNvGrpSpPr/>
          <p:nvPr>
            <p:custDataLst>
              <p:custData r:id="rId14"/>
            </p:custDataLst>
          </p:nvPr>
        </p:nvGrpSpPr>
        <p:grpSpPr>
          <a:xfrm>
            <a:off x="7072263" y="4387067"/>
            <a:ext cx="1705811" cy="228600"/>
            <a:chOff x="4016824" y="3329207"/>
            <a:chExt cx="1097652" cy="224201"/>
          </a:xfrm>
        </p:grpSpPr>
        <p:sp>
          <p:nvSpPr>
            <p:cNvPr id="107" name="Content"/>
            <p:cNvSpPr>
              <a:spLocks/>
            </p:cNvSpPr>
            <p:nvPr/>
          </p:nvSpPr>
          <p:spPr>
            <a:xfrm>
              <a:off x="4016824" y="3329207"/>
              <a:ext cx="1097652" cy="22420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Number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8" name="DownArrow"/>
            <p:cNvSpPr>
              <a:spLocks noChangeAspect="1"/>
            </p:cNvSpPr>
            <p:nvPr/>
          </p:nvSpPr>
          <p:spPr>
            <a:xfrm rot="10800000">
              <a:off x="5035479" y="3428262"/>
              <a:ext cx="52319" cy="47829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10" name="Rounded Rectangle 109"/>
          <p:cNvSpPr/>
          <p:nvPr/>
        </p:nvSpPr>
        <p:spPr>
          <a:xfrm>
            <a:off x="5831968" y="5141530"/>
            <a:ext cx="3336432" cy="1301360"/>
          </a:xfrm>
          <a:prstGeom prst="roundRect">
            <a:avLst/>
          </a:prstGeom>
          <a:solidFill>
            <a:schemeClr val="bg2"/>
          </a:solidFill>
          <a:ln w="222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1" name="Group 110"/>
          <p:cNvGrpSpPr/>
          <p:nvPr/>
        </p:nvGrpSpPr>
        <p:grpSpPr>
          <a:xfrm>
            <a:off x="5985537" y="5545470"/>
            <a:ext cx="2792537" cy="243799"/>
            <a:chOff x="6063361" y="2430667"/>
            <a:chExt cx="2792537" cy="243799"/>
          </a:xfrm>
        </p:grpSpPr>
        <p:sp>
          <p:nvSpPr>
            <p:cNvPr id="112" name="Content"/>
            <p:cNvSpPr/>
            <p:nvPr>
              <p:custDataLst>
                <p:custData r:id="rId21"/>
              </p:custDataLst>
            </p:nvPr>
          </p:nvSpPr>
          <p:spPr>
            <a:xfrm>
              <a:off x="7150087" y="2430667"/>
              <a:ext cx="1705811" cy="233181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Lab Name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3" name="Content"/>
            <p:cNvSpPr txBox="1"/>
            <p:nvPr>
              <p:custDataLst>
                <p:custData r:id="rId22"/>
              </p:custDataLst>
            </p:nvPr>
          </p:nvSpPr>
          <p:spPr>
            <a:xfrm>
              <a:off x="6063361" y="2443634"/>
              <a:ext cx="114185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Question Text:</a:t>
              </a:r>
            </a:p>
          </p:txBody>
        </p:sp>
      </p:grpSp>
      <p:sp>
        <p:nvSpPr>
          <p:cNvPr id="114" name="Content"/>
          <p:cNvSpPr txBox="1"/>
          <p:nvPr>
            <p:custDataLst>
              <p:custData r:id="rId15"/>
            </p:custDataLst>
          </p:nvPr>
        </p:nvSpPr>
        <p:spPr>
          <a:xfrm>
            <a:off x="6063361" y="5236175"/>
            <a:ext cx="15629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Number: 3</a:t>
            </a:r>
          </a:p>
        </p:txBody>
      </p:sp>
      <p:sp>
        <p:nvSpPr>
          <p:cNvPr id="115" name="Content"/>
          <p:cNvSpPr txBox="1"/>
          <p:nvPr>
            <p:custDataLst>
              <p:custData r:id="rId16"/>
            </p:custDataLst>
          </p:nvPr>
        </p:nvSpPr>
        <p:spPr>
          <a:xfrm>
            <a:off x="7626353" y="5236175"/>
            <a:ext cx="132555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Type: C</a:t>
            </a:r>
          </a:p>
        </p:txBody>
      </p:sp>
      <p:grpSp>
        <p:nvGrpSpPr>
          <p:cNvPr id="116" name="DropdownBox"/>
          <p:cNvGrpSpPr/>
          <p:nvPr>
            <p:custDataLst>
              <p:custData r:id="rId17"/>
            </p:custDataLst>
          </p:nvPr>
        </p:nvGrpSpPr>
        <p:grpSpPr>
          <a:xfrm>
            <a:off x="7072263" y="5919291"/>
            <a:ext cx="1705811" cy="228600"/>
            <a:chOff x="4016824" y="3329207"/>
            <a:chExt cx="1097652" cy="224201"/>
          </a:xfrm>
        </p:grpSpPr>
        <p:sp>
          <p:nvSpPr>
            <p:cNvPr id="117" name="Content"/>
            <p:cNvSpPr>
              <a:spLocks/>
            </p:cNvSpPr>
            <p:nvPr/>
          </p:nvSpPr>
          <p:spPr>
            <a:xfrm>
              <a:off x="4016824" y="3329207"/>
              <a:ext cx="1097652" cy="22420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Number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8" name="DownArrow"/>
            <p:cNvSpPr>
              <a:spLocks noChangeAspect="1"/>
            </p:cNvSpPr>
            <p:nvPr/>
          </p:nvSpPr>
          <p:spPr>
            <a:xfrm rot="10800000">
              <a:off x="5035479" y="3428262"/>
              <a:ext cx="52319" cy="47829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19" name="Content"/>
          <p:cNvSpPr txBox="1"/>
          <p:nvPr>
            <p:custDataLst>
              <p:custData r:id="rId18"/>
            </p:custDataLst>
          </p:nvPr>
        </p:nvSpPr>
        <p:spPr>
          <a:xfrm>
            <a:off x="6052285" y="5919291"/>
            <a:ext cx="107510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Mark Worth: </a:t>
            </a:r>
          </a:p>
        </p:txBody>
      </p:sp>
      <p:sp>
        <p:nvSpPr>
          <p:cNvPr id="109" name="Content"/>
          <p:cNvSpPr txBox="1"/>
          <p:nvPr>
            <p:custDataLst>
              <p:custData r:id="rId19"/>
            </p:custDataLst>
          </p:nvPr>
        </p:nvSpPr>
        <p:spPr>
          <a:xfrm>
            <a:off x="6052285" y="4387067"/>
            <a:ext cx="107510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Mark Worth: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188900" y="6155747"/>
            <a:ext cx="6402899" cy="596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Content"/>
          <p:cNvSpPr/>
          <p:nvPr>
            <p:custDataLst>
              <p:custData r:id="rId20"/>
            </p:custDataLst>
          </p:nvPr>
        </p:nvSpPr>
        <p:spPr>
          <a:xfrm>
            <a:off x="6460469" y="6238614"/>
            <a:ext cx="2079429" cy="48112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Create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Lab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25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WindowsPhone"/>
          <p:cNvGrpSpPr/>
          <p:nvPr>
            <p:custDataLst>
              <p:custData r:id="rId1"/>
            </p:custDataLst>
          </p:nvPr>
        </p:nvGrpSpPr>
        <p:grpSpPr>
          <a:xfrm>
            <a:off x="4363503" y="1"/>
            <a:ext cx="3464995" cy="6857998"/>
            <a:chOff x="2839503" y="1"/>
            <a:chExt cx="3464995" cy="6857998"/>
          </a:xfrm>
        </p:grpSpPr>
        <p:grpSp>
          <p:nvGrpSpPr>
            <p:cNvPr id="18" name="Group 17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2" name="Rounded Rectangle 21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4" name="Rectangle 23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Left Arrow 24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6" name="Group 25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8" name="Flowchart: Stored Data 27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Flowchart: Stored Data 28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Flowchart: Stored Data 29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Flowchart: Stored Data 30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7" name="Rounded Rectangle 26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1" name="Rectangle 20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9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DropdownBox"/>
          <p:cNvGrpSpPr>
            <a:grpSpLocks/>
          </p:cNvGrpSpPr>
          <p:nvPr>
            <p:custDataLst>
              <p:custData r:id="rId2"/>
            </p:custDataLst>
          </p:nvPr>
        </p:nvGrpSpPr>
        <p:grpSpPr>
          <a:xfrm>
            <a:off x="5092948" y="3017324"/>
            <a:ext cx="2116540" cy="372410"/>
            <a:chOff x="4016824" y="3329219"/>
            <a:chExt cx="1097652" cy="1267"/>
          </a:xfrm>
        </p:grpSpPr>
        <p:sp>
          <p:nvSpPr>
            <p:cNvPr id="38" name="Content"/>
            <p:cNvSpPr>
              <a:spLocks/>
            </p:cNvSpPr>
            <p:nvPr/>
          </p:nvSpPr>
          <p:spPr>
            <a:xfrm>
              <a:off x="4016824" y="3329219"/>
              <a:ext cx="1097652" cy="1267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Lab Select</a:t>
              </a:r>
              <a:endPara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DownArrow"/>
            <p:cNvSpPr>
              <a:spLocks noChangeAspect="1"/>
            </p:cNvSpPr>
            <p:nvPr/>
          </p:nvSpPr>
          <p:spPr>
            <a:xfrm rot="10800000">
              <a:off x="5050809" y="3329781"/>
              <a:ext cx="42166" cy="27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3" name="DropdownBox"/>
          <p:cNvGrpSpPr>
            <a:grpSpLocks/>
          </p:cNvGrpSpPr>
          <p:nvPr>
            <p:custDataLst>
              <p:custData r:id="rId3"/>
            </p:custDataLst>
          </p:nvPr>
        </p:nvGrpSpPr>
        <p:grpSpPr>
          <a:xfrm>
            <a:off x="5071955" y="4097719"/>
            <a:ext cx="2116540" cy="372410"/>
            <a:chOff x="4016824" y="3329219"/>
            <a:chExt cx="1097652" cy="1267"/>
          </a:xfrm>
        </p:grpSpPr>
        <p:sp>
          <p:nvSpPr>
            <p:cNvPr id="44" name="Content"/>
            <p:cNvSpPr>
              <a:spLocks/>
            </p:cNvSpPr>
            <p:nvPr/>
          </p:nvSpPr>
          <p:spPr>
            <a:xfrm>
              <a:off x="4016824" y="3329219"/>
              <a:ext cx="1097652" cy="1267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Student Select</a:t>
              </a:r>
              <a:endPara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DownArrow"/>
            <p:cNvSpPr>
              <a:spLocks noChangeAspect="1"/>
            </p:cNvSpPr>
            <p:nvPr/>
          </p:nvSpPr>
          <p:spPr>
            <a:xfrm rot="10800000">
              <a:off x="5050809" y="3329781"/>
              <a:ext cx="42166" cy="27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6" name="DropdownBox"/>
          <p:cNvGrpSpPr>
            <a:grpSpLocks/>
          </p:cNvGrpSpPr>
          <p:nvPr>
            <p:custDataLst>
              <p:custData r:id="rId4"/>
            </p:custDataLst>
          </p:nvPr>
        </p:nvGrpSpPr>
        <p:grpSpPr>
          <a:xfrm>
            <a:off x="5076303" y="1942348"/>
            <a:ext cx="2116540" cy="372410"/>
            <a:chOff x="4016824" y="3329219"/>
            <a:chExt cx="1097652" cy="1267"/>
          </a:xfrm>
        </p:grpSpPr>
        <p:sp>
          <p:nvSpPr>
            <p:cNvPr id="47" name="Content"/>
            <p:cNvSpPr>
              <a:spLocks/>
            </p:cNvSpPr>
            <p:nvPr/>
          </p:nvSpPr>
          <p:spPr>
            <a:xfrm>
              <a:off x="4016824" y="3329219"/>
              <a:ext cx="1097652" cy="1267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Course Select</a:t>
              </a:r>
              <a:endPara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DownArrow"/>
            <p:cNvSpPr>
              <a:spLocks noChangeAspect="1"/>
            </p:cNvSpPr>
            <p:nvPr/>
          </p:nvSpPr>
          <p:spPr>
            <a:xfrm rot="10800000">
              <a:off x="5050809" y="3329781"/>
              <a:ext cx="42166" cy="27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0" name="Content"/>
          <p:cNvSpPr txBox="1"/>
          <p:nvPr>
            <p:custDataLst>
              <p:custData r:id="rId5"/>
            </p:custDataLst>
          </p:nvPr>
        </p:nvSpPr>
        <p:spPr>
          <a:xfrm>
            <a:off x="5113414" y="824284"/>
            <a:ext cx="1875835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Marking Lab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578545" y="4946673"/>
            <a:ext cx="3038698" cy="596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Content"/>
          <p:cNvSpPr/>
          <p:nvPr>
            <p:custDataLst>
              <p:custData r:id="rId6"/>
            </p:custDataLst>
          </p:nvPr>
        </p:nvSpPr>
        <p:spPr>
          <a:xfrm>
            <a:off x="5071955" y="5029163"/>
            <a:ext cx="2079429" cy="48112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Retrieve Students Lab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22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WindowsPhone"/>
          <p:cNvGrpSpPr/>
          <p:nvPr>
            <p:custDataLst>
              <p:custData r:id="rId1"/>
            </p:custDataLst>
          </p:nvPr>
        </p:nvGrpSpPr>
        <p:grpSpPr>
          <a:xfrm>
            <a:off x="4363503" y="1"/>
            <a:ext cx="3464995" cy="6857998"/>
            <a:chOff x="2839503" y="1"/>
            <a:chExt cx="3464995" cy="6857998"/>
          </a:xfrm>
        </p:grpSpPr>
        <p:grpSp>
          <p:nvGrpSpPr>
            <p:cNvPr id="18" name="Group 17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2" name="Rounded Rectangle 21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4" name="Rectangle 23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Left Arrow 24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6" name="Group 25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8" name="Flowchart: Stored Data 27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Flowchart: Stored Data 28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Flowchart: Stored Data 29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Flowchart: Stored Data 30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7" name="Rounded Rectangle 26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1" name="Rectangle 20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9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" name="Content"/>
          <p:cNvSpPr txBox="1"/>
          <p:nvPr>
            <p:custDataLst>
              <p:custData r:id="rId2"/>
            </p:custDataLst>
          </p:nvPr>
        </p:nvSpPr>
        <p:spPr>
          <a:xfrm>
            <a:off x="5113414" y="824284"/>
            <a:ext cx="1875835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Marking Lab</a:t>
            </a:r>
          </a:p>
        </p:txBody>
      </p:sp>
      <p:sp>
        <p:nvSpPr>
          <p:cNvPr id="42" name="TabLine"/>
          <p:cNvSpPr>
            <a:spLocks/>
          </p:cNvSpPr>
          <p:nvPr/>
        </p:nvSpPr>
        <p:spPr>
          <a:xfrm>
            <a:off x="988028" y="968640"/>
            <a:ext cx="881205" cy="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9" name="Content"/>
          <p:cNvSpPr txBox="1"/>
          <p:nvPr>
            <p:custDataLst>
              <p:custData r:id="rId3"/>
            </p:custDataLst>
          </p:nvPr>
        </p:nvSpPr>
        <p:spPr>
          <a:xfrm>
            <a:off x="4885695" y="1312406"/>
            <a:ext cx="2296116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Student: John Smith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829594" y="1780032"/>
            <a:ext cx="2579935" cy="1580388"/>
          </a:xfrm>
          <a:prstGeom prst="roundRect">
            <a:avLst/>
          </a:prstGeom>
          <a:solidFill>
            <a:schemeClr val="bg2"/>
          </a:solidFill>
          <a:ln w="222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Content"/>
          <p:cNvSpPr txBox="1"/>
          <p:nvPr>
            <p:custDataLst>
              <p:custData r:id="rId4"/>
            </p:custDataLst>
          </p:nvPr>
        </p:nvSpPr>
        <p:spPr>
          <a:xfrm>
            <a:off x="5071955" y="1934111"/>
            <a:ext cx="15629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Number: 1</a:t>
            </a:r>
          </a:p>
        </p:txBody>
      </p:sp>
      <p:sp>
        <p:nvSpPr>
          <p:cNvPr id="53" name="Content"/>
          <p:cNvSpPr txBox="1"/>
          <p:nvPr>
            <p:custDataLst>
              <p:custData r:id="rId5"/>
            </p:custDataLst>
          </p:nvPr>
        </p:nvSpPr>
        <p:spPr>
          <a:xfrm>
            <a:off x="5071955" y="2309404"/>
            <a:ext cx="203491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Question:  Completed lab 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29594" y="3533556"/>
            <a:ext cx="2579935" cy="1580388"/>
            <a:chOff x="4829594" y="3533556"/>
            <a:chExt cx="2579935" cy="1580388"/>
          </a:xfrm>
        </p:grpSpPr>
        <p:sp>
          <p:nvSpPr>
            <p:cNvPr id="56" name="Rounded Rectangle 55"/>
            <p:cNvSpPr/>
            <p:nvPr/>
          </p:nvSpPr>
          <p:spPr>
            <a:xfrm>
              <a:off x="4829594" y="3533556"/>
              <a:ext cx="2579935" cy="1580388"/>
            </a:xfrm>
            <a:prstGeom prst="roundRect">
              <a:avLst/>
            </a:prstGeom>
            <a:solidFill>
              <a:schemeClr val="bg2"/>
            </a:solidFill>
            <a:ln w="2222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Content"/>
            <p:cNvSpPr txBox="1"/>
            <p:nvPr>
              <p:custDataLst>
                <p:custData r:id="rId10"/>
              </p:custDataLst>
            </p:nvPr>
          </p:nvSpPr>
          <p:spPr>
            <a:xfrm>
              <a:off x="5071955" y="3687635"/>
              <a:ext cx="156299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Question Number: 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Content"/>
            <p:cNvSpPr txBox="1"/>
            <p:nvPr>
              <p:custDataLst>
                <p:custData r:id="rId11"/>
              </p:custDataLst>
            </p:nvPr>
          </p:nvSpPr>
          <p:spPr>
            <a:xfrm>
              <a:off x="5071955" y="4062928"/>
              <a:ext cx="2072555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Question:  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Quality Of Work?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Content"/>
            <p:cNvSpPr txBox="1"/>
            <p:nvPr>
              <p:custDataLst>
                <p:custData r:id="rId12"/>
              </p:custDataLst>
            </p:nvPr>
          </p:nvSpPr>
          <p:spPr>
            <a:xfrm>
              <a:off x="5071955" y="4610325"/>
              <a:ext cx="83343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Currently:</a:t>
              </a:r>
            </a:p>
          </p:txBody>
        </p:sp>
      </p:grpSp>
      <p:sp>
        <p:nvSpPr>
          <p:cNvPr id="54" name="Content"/>
          <p:cNvSpPr/>
          <p:nvPr>
            <p:custDataLst>
              <p:custData r:id="rId6"/>
            </p:custDataLst>
          </p:nvPr>
        </p:nvSpPr>
        <p:spPr>
          <a:xfrm>
            <a:off x="5988101" y="2797993"/>
            <a:ext cx="1118769" cy="34844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5" name="Content"/>
          <p:cNvSpPr txBox="1"/>
          <p:nvPr>
            <p:custDataLst>
              <p:custData r:id="rId7"/>
            </p:custDataLst>
          </p:nvPr>
        </p:nvSpPr>
        <p:spPr>
          <a:xfrm>
            <a:off x="5071955" y="2856801"/>
            <a:ext cx="83343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Currently: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8545" y="4946673"/>
            <a:ext cx="3038698" cy="596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Content"/>
          <p:cNvSpPr/>
          <p:nvPr>
            <p:custDataLst>
              <p:custData r:id="rId8"/>
            </p:custDataLst>
          </p:nvPr>
        </p:nvSpPr>
        <p:spPr>
          <a:xfrm>
            <a:off x="5071955" y="5029163"/>
            <a:ext cx="2079429" cy="48112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Submit Mark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3" name="DropdownBox"/>
          <p:cNvGrpSpPr/>
          <p:nvPr>
            <p:custDataLst>
              <p:custData r:id="rId9"/>
            </p:custDataLst>
          </p:nvPr>
        </p:nvGrpSpPr>
        <p:grpSpPr>
          <a:xfrm>
            <a:off x="5988101" y="4610324"/>
            <a:ext cx="1193710" cy="228600"/>
            <a:chOff x="4016824" y="3329203"/>
            <a:chExt cx="1097652" cy="108965"/>
          </a:xfrm>
        </p:grpSpPr>
        <p:sp>
          <p:nvSpPr>
            <p:cNvPr id="34" name="Content"/>
            <p:cNvSpPr>
              <a:spLocks/>
            </p:cNvSpPr>
            <p:nvPr/>
          </p:nvSpPr>
          <p:spPr>
            <a:xfrm>
              <a:off x="4016824" y="3329203"/>
              <a:ext cx="1097652" cy="10896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No Mark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DownArrow"/>
            <p:cNvSpPr>
              <a:spLocks noChangeAspect="1"/>
            </p:cNvSpPr>
            <p:nvPr/>
          </p:nvSpPr>
          <p:spPr>
            <a:xfrm rot="10800000">
              <a:off x="5001589" y="3377345"/>
              <a:ext cx="74764" cy="2324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4974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WindowsPhone"/>
          <p:cNvGrpSpPr/>
          <p:nvPr>
            <p:custDataLst>
              <p:custData r:id="rId1"/>
            </p:custDataLst>
          </p:nvPr>
        </p:nvGrpSpPr>
        <p:grpSpPr>
          <a:xfrm>
            <a:off x="4363503" y="1"/>
            <a:ext cx="3464995" cy="6857998"/>
            <a:chOff x="2839503" y="1"/>
            <a:chExt cx="3464995" cy="6857998"/>
          </a:xfrm>
        </p:grpSpPr>
        <p:grpSp>
          <p:nvGrpSpPr>
            <p:cNvPr id="18" name="Group 17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2" name="Rounded Rectangle 21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4" name="Rectangle 23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Left Arrow 24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6" name="Group 25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8" name="Flowchart: Stored Data 27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Flowchart: Stored Data 28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Flowchart: Stored Data 29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Flowchart: Stored Data 30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7" name="Rounded Rectangle 26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1" name="Rectangle 20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9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DropdownBox"/>
          <p:cNvGrpSpPr>
            <a:grpSpLocks/>
          </p:cNvGrpSpPr>
          <p:nvPr>
            <p:custDataLst>
              <p:custData r:id="rId2"/>
            </p:custDataLst>
          </p:nvPr>
        </p:nvGrpSpPr>
        <p:grpSpPr>
          <a:xfrm>
            <a:off x="5092948" y="3017324"/>
            <a:ext cx="2116540" cy="372410"/>
            <a:chOff x="4016824" y="3329219"/>
            <a:chExt cx="1097652" cy="1267"/>
          </a:xfrm>
        </p:grpSpPr>
        <p:sp>
          <p:nvSpPr>
            <p:cNvPr id="38" name="Content"/>
            <p:cNvSpPr>
              <a:spLocks/>
            </p:cNvSpPr>
            <p:nvPr/>
          </p:nvSpPr>
          <p:spPr>
            <a:xfrm>
              <a:off x="4016824" y="3329219"/>
              <a:ext cx="1097652" cy="1267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Lab Select</a:t>
              </a:r>
              <a:endPara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DownArrow"/>
            <p:cNvSpPr>
              <a:spLocks noChangeAspect="1"/>
            </p:cNvSpPr>
            <p:nvPr/>
          </p:nvSpPr>
          <p:spPr>
            <a:xfrm rot="10800000">
              <a:off x="5050809" y="3329781"/>
              <a:ext cx="42166" cy="27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5" name="DownArrow"/>
          <p:cNvSpPr>
            <a:spLocks noChangeAspect="1"/>
          </p:cNvSpPr>
          <p:nvPr/>
        </p:nvSpPr>
        <p:spPr>
          <a:xfrm rot="10800000">
            <a:off x="7065693" y="4259861"/>
            <a:ext cx="81306" cy="79361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/>
          <a:p>
            <a:pPr algn="ctr"/>
            <a:endParaRPr lang="en-US" sz="2400" dirty="0"/>
          </a:p>
        </p:txBody>
      </p:sp>
      <p:grpSp>
        <p:nvGrpSpPr>
          <p:cNvPr id="46" name="DropdownBox"/>
          <p:cNvGrpSpPr>
            <a:grpSpLocks/>
          </p:cNvGrpSpPr>
          <p:nvPr>
            <p:custDataLst>
              <p:custData r:id="rId3"/>
            </p:custDataLst>
          </p:nvPr>
        </p:nvGrpSpPr>
        <p:grpSpPr>
          <a:xfrm>
            <a:off x="5076303" y="1942348"/>
            <a:ext cx="2116540" cy="372410"/>
            <a:chOff x="4016824" y="3329219"/>
            <a:chExt cx="1097652" cy="1267"/>
          </a:xfrm>
        </p:grpSpPr>
        <p:sp>
          <p:nvSpPr>
            <p:cNvPr id="47" name="Content"/>
            <p:cNvSpPr>
              <a:spLocks/>
            </p:cNvSpPr>
            <p:nvPr/>
          </p:nvSpPr>
          <p:spPr>
            <a:xfrm>
              <a:off x="4016824" y="3329219"/>
              <a:ext cx="1097652" cy="1267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Course Select</a:t>
              </a:r>
              <a:endPara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DownArrow"/>
            <p:cNvSpPr>
              <a:spLocks noChangeAspect="1"/>
            </p:cNvSpPr>
            <p:nvPr/>
          </p:nvSpPr>
          <p:spPr>
            <a:xfrm rot="10800000">
              <a:off x="5050809" y="3329781"/>
              <a:ext cx="42166" cy="27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0" name="Content"/>
          <p:cNvSpPr txBox="1"/>
          <p:nvPr>
            <p:custDataLst>
              <p:custData r:id="rId4"/>
            </p:custDataLst>
          </p:nvPr>
        </p:nvSpPr>
        <p:spPr>
          <a:xfrm>
            <a:off x="5265187" y="832521"/>
            <a:ext cx="1572290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 Result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578545" y="4946673"/>
            <a:ext cx="3038698" cy="596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Content"/>
          <p:cNvSpPr/>
          <p:nvPr>
            <p:custDataLst>
              <p:custData r:id="rId5"/>
            </p:custDataLst>
          </p:nvPr>
        </p:nvSpPr>
        <p:spPr>
          <a:xfrm>
            <a:off x="5071955" y="5029163"/>
            <a:ext cx="2079429" cy="48112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Retrieve Lab Result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2" name="DropdownBox"/>
          <p:cNvGrpSpPr>
            <a:grpSpLocks/>
          </p:cNvGrpSpPr>
          <p:nvPr>
            <p:custDataLst>
              <p:custData r:id="rId6"/>
            </p:custDataLst>
          </p:nvPr>
        </p:nvGrpSpPr>
        <p:grpSpPr>
          <a:xfrm>
            <a:off x="5092948" y="3869324"/>
            <a:ext cx="2116540" cy="372410"/>
            <a:chOff x="4016824" y="3329219"/>
            <a:chExt cx="1097652" cy="1267"/>
          </a:xfrm>
        </p:grpSpPr>
        <p:sp>
          <p:nvSpPr>
            <p:cNvPr id="33" name="Content"/>
            <p:cNvSpPr>
              <a:spLocks/>
            </p:cNvSpPr>
            <p:nvPr/>
          </p:nvSpPr>
          <p:spPr>
            <a:xfrm>
              <a:off x="4016824" y="3329219"/>
              <a:ext cx="1097652" cy="1267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Student Select</a:t>
              </a:r>
              <a:endPara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DownArrow"/>
            <p:cNvSpPr>
              <a:spLocks noChangeAspect="1"/>
            </p:cNvSpPr>
            <p:nvPr/>
          </p:nvSpPr>
          <p:spPr>
            <a:xfrm rot="10800000">
              <a:off x="5050809" y="3329781"/>
              <a:ext cx="42166" cy="27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29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1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6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WindowsApps.Share" Revision="1" Stencil="System.Storyboarding.WindowsApps" StencilVersion="0.1"/>
</Control>
</file>

<file path=customXml/item1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201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202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203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204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205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206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WindowsApps.Share" Revision="1" Stencil="System.Storyboarding.WindowsApps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WindowsApps.Share" Revision="1" Stencil="System.Storyboarding.WindowsApps" StencilVersion="0.1"/>
</Control>
</file>

<file path=customXml/item37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69.xml><?xml version="1.0" encoding="utf-8"?>
<Control xmlns="http://schemas.microsoft.com/VisualStudio/2011/storyboarding/control">
  <Id Name="System.Storyboarding.WindowsApps.Share" Revision="1" Stencil="System.Storyboarding.WindowsApps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8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Props1.xml><?xml version="1.0" encoding="utf-8"?>
<ds:datastoreItem xmlns:ds="http://schemas.openxmlformats.org/officeDocument/2006/customXml" ds:itemID="{9F6608F9-0B0A-4B7C-861F-3AD6D7BD65F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35F0906-B334-4B1D-BEDF-579BACF76FDF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D9654359-8CF1-42DA-AC36-DEA7064A5868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8916EDF0-A6A4-4795-81F6-2B29863680C9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729BB75C-9A89-4ED4-BEEF-2E99BFB96131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10A27F5B-D82F-474C-B945-EAB247133796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F2043DC1-3EA5-41C4-B3FE-3A452EFCD45B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59834A99-ABA9-4A54-B36A-D8004B0111FD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C0C3FDE2-2FCC-42FD-9762-31CB8F5DF278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5FD8CD35-05E5-4D7F-8BEB-FFCFCFBECE8A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3A816449-7BE4-457B-9AAD-F080931C84A8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C11459DA-B540-4EDF-87BA-E961E5A1BE6D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C14D5A0-6647-4DF0-BA18-5C4317B35721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5B360FB7-FC0C-46B5-BC04-49A6F0CB6EE1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C7218E9A-E903-4C43-B8D6-9F1BFBFAD044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540570BE-4605-48C4-86C3-9F227F52BCD1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4AC0B0E4-B64C-486D-82D7-BC8C6B096C1D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43CE0FEA-1FBF-4BE5-BE31-F7717A797151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1D2049C1-A936-444A-8E20-201B07918C90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00B21AD7-15F6-4D70-983B-F53986AC2811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40B0982A-3494-442B-9FE5-516871F1D5EE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9A992CD3-E614-4A56-B286-C79265EA1D2A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22B7EC88-EC29-4F4A-AE87-C07151D1684B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1A41FEA-2299-4872-B9C5-E852CEE7FD10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0D7077BF-4F16-4F6B-8993-7C78634BCE55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C431B03B-CA63-4FD1-BEBE-80C3BA4111B6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F1A65BFD-436A-4A45-8153-4CE29C3BB905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D5CC75C2-FA96-46CE-A7EC-EEBE3D19D8FA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769379CB-70BB-4D55-A54D-DDC540E3F184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7B6F1E2E-B541-454B-B7AC-555EBF8F11AE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5D15EC71-B088-44B5-9A94-89C459100D92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25B7560C-0F0E-47C1-AE25-9692D898E1BA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2E8364FD-0488-442D-8D15-F71593805795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AED74BFC-58B5-462D-9915-2FBD28D3200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AA8BD410-BEC9-47CB-A849-AD990F2ACE23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0D65C64D-FDCD-4103-AD78-0694AFB4634E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895385E3-77E0-4EB3-BB08-3751AAFAC184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5E9B4C63-1289-4F2C-B802-3B04FC7F36D0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BB827F92-F816-4425-9FB5-16C4FDCEFA4C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8865E36B-D360-4A71-B7D8-3B112136EB2A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E91F65BC-88AE-4D1A-90B0-3329777B3350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11B323C9-40C0-482E-AD35-40BCE4966261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F94BB768-F5C0-41D7-9810-BBB6EFDF85BC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455666DA-C84B-4846-B0C1-677271B4F77C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FE8EF3D7-344A-4018-B1DE-0E1B1D2442D7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22685A2D-5450-4AEC-82AC-88FBE13CDCDF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B54FCC3A-9F9B-4FAA-B8F0-B0210C542C68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4E9489B5-B149-49C5-996E-744745DC5685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8407F6DD-0545-4C5D-B955-1BA569349805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6B3606B9-8F05-441C-AAEF-0822E00E3C57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FDDEE981-FC87-49CA-8DFC-CD444F09EC9E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2263B843-EE7E-469E-86C9-B3CD2C0A5D7B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94880FEC-F357-4237-A7DD-7ADCF663B235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0C123816-BA79-4A23-92BE-BC6FE84C8F57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F32D35AE-A17A-40C2-A343-F9209409B594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AA6BEE01-A776-462F-B5AD-A186DD4AF383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1FB3771D-D5FD-4D27-B773-298661D830A1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CDC621FE-F0C5-439C-A7E3-12F38A46D7E5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50E10BBC-8017-4553-952C-ACAD5EBACFD3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12B012BA-3F84-4DF6-88E4-E055F3252A2C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AB7B8426-6250-4C76-A1EA-EE2ACAFDFA37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FAD5B531-83C5-4913-9731-91ACD81AEE66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58B87436-9931-4A2B-B817-C9CDD093B7BA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47401700-80DD-4218-8FEC-28932A15D541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887662EB-7A0B-47B8-98E6-5564369C8E26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F8D53ECD-496F-4405-A435-0E79C9493588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7EF0D2EB-F2CD-418B-B4AE-ADC21A7DBE26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ECF63D17-21D0-4A59-851E-DF9CB13A0671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C3E344C5-E6DD-46AE-BE93-F74FCBC68EE3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15CB5058-4376-4937-8382-EFC5B6130220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3A92E26E-1E30-47C8-8C2B-7215AF929061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DB8356A6-29B6-44C3-BCC5-974E21368008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26448B01-00FD-4658-94C8-F63C64DE6377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FE57722E-C25F-4AE4-8C7A-7A189B7453F0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86544190-5A4B-42BD-AA1F-B18BBE06D155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F36513D9-4DD2-434D-86C3-8FA652865EAC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2C4C63C7-63C3-498F-9A51-5E5594C9DE21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3208CCF6-693C-42E8-8ECE-F6D6A26B1BE1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9FF709D1-6B8D-47A6-AAA1-5794D8D0C505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D48324A8-22A2-4F61-8DE0-11BD4CCF09AA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30B16A57-22FD-45EB-9523-4B708B9472E2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6123C0AE-8B26-45E9-AA27-48B3B81AC2AE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B1B32EA8-E8D0-416C-A0F2-416042631977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AE2A452C-E76C-4309-B93A-A7C252698EE9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843961CE-1104-4539-807D-3FCF92F54ACB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F51D0EDC-48D8-433C-B338-160590CEA976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1440A6BD-B4C9-4B84-B6E1-4283860B89DF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13F2C45B-FC38-4E12-B3E6-7BFF6340A1A0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AB7C660A-CC06-49E5-840F-BE4A9943E22B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5ED0D48A-FEF5-45E9-B164-FB26133A8B10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01EFE924-A0C5-4605-B0FF-78AD6EA99A54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97B8C1E7-C169-4FDF-AFAA-F6DADDD5C3A0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0B313359-B443-4DF7-AB4F-10A600C4D611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16F2348F-308C-476D-ACE8-7841487B15FF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C297F490-03C7-428D-B0E3-2C789AAB9BAC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C64DAD70-AFFF-4EDC-814B-06535AAC97F8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DE1943CA-1A29-4036-BB43-6EE31C94E6E8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81929C3D-5F8E-47C3-BDE2-A2EFF36CEDBA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58A08A7C-54A1-4045-8B63-CE7F423F20A1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94424B09-E60B-430A-B416-9DCC4C531306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B8F5AD3B-5612-4D80-88BF-3A4B6B947C30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4D3F8A6E-CC94-43E0-A1AF-E897838C2D49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C4FB1E3E-2F65-44B1-B25B-B15C7BB157C4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B5D9D1A4-E479-4796-8697-7BD4BDD13F6F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9384CE2F-5646-47A1-AAB5-69F1E27F3578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C9B705D3-5293-475A-AA90-AD8886EAE0E6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DDF2C2BE-DA8E-44C1-A0D5-F1E8F1B26F03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700D40DC-B8BD-4419-912A-146A92DB6DD2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22890D3F-2318-4E36-8636-C5B9C87948BB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8CF23018-C3D1-4D31-BBDB-8498266D64B1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898DBC04-E6B7-4124-8F2A-9BA1B1D6380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C8A3854-A28A-40BB-AD12-D68E5A93908B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AB7B578E-24C8-4279-AB4B-006A82168904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0A4A30C5-5DBF-461F-A087-9D0895E4D01D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9FBADB0E-3BBC-4DDD-A3C1-1FFC4B1FCAFB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B75ADE2F-02E4-4037-AD58-EDF761657A93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2B857819-3C70-47FD-B882-A5AEC65533EC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9F105D26-8646-4318-A167-60F83A8CEBC4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DD4362BA-CB74-4E5D-8B91-AC609D11A5D5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EE007A53-4B87-458D-91BE-A33EB3B09D0D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1B37ECCC-0162-450B-822F-035D6D46FB20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1F772A7C-C42D-4681-A399-173BBE6F55CA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3E0782B4-B8FB-46DE-A705-AFE33670C04A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7E06067C-D317-4493-AF3E-E878AA5F1E3D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CDD55AA4-FD0A-4259-A63E-B14F7A6B2953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355323DB-212B-4F21-9FA7-CE71AE55B6C7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66A2A127-B08A-44D4-8503-287435257616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8560AD2A-7C2F-4CE8-ABBE-A5AA196D4AED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B80CA7E5-6563-4149-BD98-0C37EBC1C457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8F32D635-A70F-4590-889D-D42D7F6399D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EFD506C-8866-4BC4-8B64-D31D649380CE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2112AD10-376E-4F9E-83E0-52816AE971B0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ADA26BF2-E196-40B8-808F-5CC6AF430713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FBD33B77-23BA-40F2-899B-820D790954E4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5EBA2439-41B5-41F0-9695-27AAB90D97C5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3D9BD6D9-FC59-4E58-9ACF-08E2B83CC57C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E6972C5D-7A5D-41CA-A5BF-6226365ED3C6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7BA12C63-A504-4C82-829B-E7472E9C1EA0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622F2FFB-DC9F-437F-816B-099ACAC89BF8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B08DD76A-DD66-42CD-BEA6-2B37DFB0EACF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8746310F-DAFC-4CE5-A2B6-A9E7BB7BEA1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B294681-97A8-42AE-B03C-2877D55250FB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46104853-A86E-40BA-AD49-DCA5AE323000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941514BC-52A0-4079-9549-CE19061DFCCF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ACBD1B58-BA0A-4B42-90AF-4EC049A4EE55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88B88257-06FC-4F8F-AEE5-2FEF2E80EC94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62BBB70C-199D-4401-A72F-C4A1211E55E4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218A9F69-CF53-4F43-B2E1-8DE2D2C6BC6C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3E5CD4E0-12E6-4519-B788-ED80DCBE6DAB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434B599F-A1FB-4BD4-B6FE-EDE17508B128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3E410BD3-600D-414D-A0D2-3EDF7B02B632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643613C4-D0CA-4A25-AEA5-70B085F96E7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38E2349-B187-4F02-959B-FB9F5E43E52A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47DED645-D5DE-4E12-9AF6-1D1970B3BEF6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1734C2E3-990F-4D08-B211-1C540699E53F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72FE111B-7D85-4AC0-A43B-5A5C3A6F07B8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552A67D5-C716-4214-A818-7B0AA386C833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FC6CF421-541D-4BD1-96E3-6E19E19C8E59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CCA649BE-0598-4EB3-A937-905C6834308D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1351F011-9A0E-446E-9E49-E5A89CC44023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BD2B92D4-9196-4347-BDF1-3F97425F5FE8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2F370DA1-8F97-4C6C-89C9-65FC89080FF7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37683CA4-710A-4B85-95A7-22F909F4C72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090F7ED0-C2B4-403B-A4A2-DAD761EA12ED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C1872969-7F00-4DE8-A2C3-BC4795FD4AEC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F02E40F0-064B-4EB0-B5CB-2C86F0C93B5E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8CA05C3C-A13B-4859-93B8-906F4F9AE51D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5EF5744B-1766-4512-B472-51FBBB0B35FD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28A4682F-8FE5-4469-A47A-EB54AE3DDE07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0956398C-4EB1-40AD-9429-7948410D6B5F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8CEC50F9-5028-416F-A4E2-10DE4F95A017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4740A31F-F764-4D60-86D8-1F1B06BE72BB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84EFD509-1A83-4FBE-928F-75411E75D1EE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6657E99F-C96B-4FEB-B15D-3A5F0343BFE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3E9C606-E96E-4F4A-B56F-C8D69F07D7AE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BFE42083-B796-4392-A422-C59FA098676D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FC26AE9E-D32C-453E-8D9F-4E04377B8490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C4FEB456-51A3-4669-B5D9-1D6A0A1E2302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7C8ECF01-6B0F-4819-9E7F-1915AC188D2E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49F79BDA-B745-459F-98A7-2247EAFBCB0C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06447133-FF93-485F-88AA-702A48492F8F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82F43CD6-3FA5-4631-A2ED-877A820DABA8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1BE6617E-FD21-4852-B49B-1BC2E797EEDB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54737100-7D0A-4713-A19C-C8B96C609CFC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55342C2D-55BB-4E6C-B0C6-699BEEA16F5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7183FD0-7C0C-45FB-BDA1-F7F2929D4628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D48D1ABF-946C-4C32-B723-B9300363F15D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49E0E594-4C30-4747-AFF1-4EB8A852CBF6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EF146CDD-1E51-4DD0-A2F5-65615DF8758C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E5D426A0-7298-4E50-8DFB-465C2382DC0D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AF5C9BB3-9024-466C-B528-CFFE5817A027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BA998067-8E44-4933-8660-FFD41A78C9CE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6749A73A-5476-4AAF-931B-FF560A0911B7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B8FEA770-A6C0-4DAB-B387-A12EE54988A3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15CE0BCF-69CC-4F94-A172-7D91DFFD0502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51CE179D-A591-44EB-A199-B4DF342377F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912C054-5996-408D-9EF3-A46ACBD975DC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53C69235-B959-4B94-9BA9-2C106E18353A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FADC63F2-B957-4B19-8410-BF97CC8EDBCF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1FBC7F25-0DF3-4984-B29B-A5C96CDBFE07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0F3694AF-92B9-4097-A46D-C3E830178BC9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AC4CE4F8-FDD2-4450-8F27-3E4F2B52AEAA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4127F18A-6FC9-453A-9555-19CB0915609A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C311B3CA-47D1-43C2-AEC7-19344B3D471B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FC369837-E13C-4E32-8FF7-A7070EB07384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2D81C045-E9D0-4A44-911E-5EC6A45563FC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27682197-6F03-4F84-8162-8620A2FF5BA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703</Words>
  <Application>Microsoft Office PowerPoint</Application>
  <PresentationFormat>Widescreen</PresentationFormat>
  <Paragraphs>382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Office Theme</vt:lpstr>
      <vt:lpstr>Storyboard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 McNeill</dc:creator>
  <cp:lastModifiedBy>Lewis McNeill</cp:lastModifiedBy>
  <cp:revision>21</cp:revision>
  <dcterms:created xsi:type="dcterms:W3CDTF">2017-03-23T14:55:17Z</dcterms:created>
  <dcterms:modified xsi:type="dcterms:W3CDTF">2017-04-07T02:48:13Z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