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"/>
    <p:sldMasterId id="2147483660" r:id="rId30"/>
  </p:sldMasterIdLst>
  <p:sldIdLst>
    <p:sldId id="257" r:id="rId31"/>
    <p:sldId id="258" r:id="rId32"/>
    <p:sldId id="259" r:id="rId33"/>
    <p:sldId id="2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3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2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2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7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2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4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ser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970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3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7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9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23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15C3-3DA9-4AF9-AB7E-9D3A527DC95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539A-4501-49FF-B621-3052D8F96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7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22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slideLayout" Target="../slideLayouts/slideLayout13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1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15.xml"/><Relationship Id="rId10" Type="http://schemas.openxmlformats.org/officeDocument/2006/relationships/customXml" Target="../../customXml/item16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21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7" Type="http://schemas.openxmlformats.org/officeDocument/2006/relationships/image" Target="../media/image7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eft Arrow 8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1605065" y="689453"/>
            <a:ext cx="8978630" cy="37241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	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Lab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 Lab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 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Sign-out</a:t>
            </a:r>
            <a:endParaRPr lang="en-US" sz="20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4" name="Share"/>
          <p:cNvGrpSpPr/>
          <p:nvPr>
            <p:custDataLst>
              <p:custData r:id="rId3"/>
            </p:custDataLst>
          </p:nvPr>
        </p:nvGrpSpPr>
        <p:grpSpPr>
          <a:xfrm>
            <a:off x="1612685" y="1061864"/>
            <a:ext cx="2568596" cy="5689456"/>
            <a:chOff x="6580706" y="1784"/>
            <a:chExt cx="2568596" cy="6856215"/>
          </a:xfrm>
          <a:solidFill>
            <a:schemeClr val="bg1">
              <a:lumMod val="65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6580706" y="1784"/>
              <a:ext cx="2568596" cy="68562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con1"/>
            <p:cNvSpPr/>
            <p:nvPr/>
          </p:nvSpPr>
          <p:spPr>
            <a:xfrm>
              <a:off x="6849387" y="1348360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con2"/>
            <p:cNvSpPr/>
            <p:nvPr/>
          </p:nvSpPr>
          <p:spPr>
            <a:xfrm>
              <a:off x="6849387" y="1902837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con3"/>
            <p:cNvSpPr/>
            <p:nvPr/>
          </p:nvSpPr>
          <p:spPr>
            <a:xfrm>
              <a:off x="6849387" y="248735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con4"/>
            <p:cNvSpPr/>
            <p:nvPr/>
          </p:nvSpPr>
          <p:spPr>
            <a:xfrm>
              <a:off x="6849387" y="3062034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con5"/>
            <p:cNvSpPr/>
            <p:nvPr/>
          </p:nvSpPr>
          <p:spPr>
            <a:xfrm>
              <a:off x="6849387" y="3627438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con6"/>
            <p:cNvSpPr/>
            <p:nvPr/>
          </p:nvSpPr>
          <p:spPr>
            <a:xfrm>
              <a:off x="6849387" y="4565849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con7"/>
            <p:cNvSpPr/>
            <p:nvPr/>
          </p:nvSpPr>
          <p:spPr>
            <a:xfrm>
              <a:off x="6849387" y="5150581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con8"/>
            <p:cNvSpPr/>
            <p:nvPr/>
          </p:nvSpPr>
          <p:spPr>
            <a:xfrm>
              <a:off x="6849018" y="572848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con9"/>
            <p:cNvSpPr/>
            <p:nvPr/>
          </p:nvSpPr>
          <p:spPr>
            <a:xfrm>
              <a:off x="6848249" y="6298836"/>
              <a:ext cx="374905" cy="374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3"/>
            <p:cNvSpPr txBox="1"/>
            <p:nvPr>
              <p:custDataLst>
                <p:custData r:id="rId4"/>
              </p:custDataLst>
            </p:nvPr>
          </p:nvSpPr>
          <p:spPr>
            <a:xfrm>
              <a:off x="6742810" y="4286133"/>
              <a:ext cx="184731" cy="277237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b="1" dirty="0" smtClean="0">
                <a:solidFill>
                  <a:srgbClr val="FFFFFF">
                    <a:lumMod val="8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5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ropdownBox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5092948" y="3017324"/>
            <a:ext cx="2116540" cy="372410"/>
            <a:chOff x="4016824" y="3329219"/>
            <a:chExt cx="1097652" cy="1267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Lab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3" name="DropdownBox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5071955" y="4097719"/>
            <a:ext cx="2116540" cy="372410"/>
            <a:chOff x="4016824" y="3329219"/>
            <a:chExt cx="1097652" cy="1267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6" name="DropdownBox"/>
          <p:cNvGrpSpPr>
            <a:grpSpLocks/>
          </p:cNvGrpSpPr>
          <p:nvPr>
            <p:custDataLst>
              <p:custData r:id="rId4"/>
            </p:custDataLst>
          </p:nvPr>
        </p:nvGrpSpPr>
        <p:grpSpPr>
          <a:xfrm>
            <a:off x="5076303" y="1942348"/>
            <a:ext cx="2116540" cy="372410"/>
            <a:chOff x="4016824" y="3329219"/>
            <a:chExt cx="1097652" cy="1267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Course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0" name="Content"/>
          <p:cNvSpPr txBox="1"/>
          <p:nvPr>
            <p:custDataLst>
              <p:custData r:id="rId5"/>
            </p:custDataLst>
          </p:nvPr>
        </p:nvSpPr>
        <p:spPr>
          <a:xfrm>
            <a:off x="5113414" y="824284"/>
            <a:ext cx="187583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Marking Lab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Retrieve Students Lab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Content"/>
          <p:cNvSpPr txBox="1"/>
          <p:nvPr>
            <p:custDataLst>
              <p:custData r:id="rId2"/>
            </p:custDataLst>
          </p:nvPr>
        </p:nvSpPr>
        <p:spPr>
          <a:xfrm>
            <a:off x="5113414" y="824284"/>
            <a:ext cx="187583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Marking Lab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abLine"/>
          <p:cNvSpPr>
            <a:spLocks/>
          </p:cNvSpPr>
          <p:nvPr/>
        </p:nvSpPr>
        <p:spPr>
          <a:xfrm>
            <a:off x="988028" y="968640"/>
            <a:ext cx="881205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Content"/>
          <p:cNvSpPr txBox="1"/>
          <p:nvPr>
            <p:custDataLst>
              <p:custData r:id="rId3"/>
            </p:custDataLst>
          </p:nvPr>
        </p:nvSpPr>
        <p:spPr>
          <a:xfrm>
            <a:off x="4885695" y="1312406"/>
            <a:ext cx="229611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Student: John Smith</a:t>
            </a:r>
            <a:endParaRPr lang="en-US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29594" y="1780032"/>
            <a:ext cx="2579935" cy="1580388"/>
          </a:xfrm>
          <a:prstGeom prst="roundRect">
            <a:avLst/>
          </a:prstGeom>
          <a:solidFill>
            <a:schemeClr val="bg2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ontent"/>
          <p:cNvSpPr txBox="1"/>
          <p:nvPr>
            <p:custDataLst>
              <p:custData r:id="rId4"/>
            </p:custDataLst>
          </p:nvPr>
        </p:nvSpPr>
        <p:spPr>
          <a:xfrm>
            <a:off x="5071955" y="1934111"/>
            <a:ext cx="15629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Number: 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 txBox="1"/>
          <p:nvPr>
            <p:custDataLst>
              <p:custData r:id="rId5"/>
            </p:custDataLst>
          </p:nvPr>
        </p:nvSpPr>
        <p:spPr>
          <a:xfrm>
            <a:off x="5071955" y="2309404"/>
            <a:ext cx="20349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Question:  Completed lab 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29594" y="3533556"/>
            <a:ext cx="2579935" cy="1580388"/>
          </a:xfrm>
          <a:prstGeom prst="roundRect">
            <a:avLst/>
          </a:prstGeom>
          <a:solidFill>
            <a:schemeClr val="bg2"/>
          </a:solid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ontent"/>
          <p:cNvSpPr txBox="1"/>
          <p:nvPr>
            <p:custDataLst>
              <p:custData r:id="rId6"/>
            </p:custDataLst>
          </p:nvPr>
        </p:nvSpPr>
        <p:spPr>
          <a:xfrm>
            <a:off x="5071955" y="3687635"/>
            <a:ext cx="15629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Number: 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7"/>
            </p:custDataLst>
          </p:nvPr>
        </p:nvSpPr>
        <p:spPr>
          <a:xfrm>
            <a:off x="5071955" y="4062928"/>
            <a:ext cx="20349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Question:  Completed lab 2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8"/>
            </p:custDataLst>
          </p:nvPr>
        </p:nvSpPr>
        <p:spPr>
          <a:xfrm>
            <a:off x="5988101" y="4551517"/>
            <a:ext cx="1118769" cy="3484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Yes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9"/>
            </p:custDataLst>
          </p:nvPr>
        </p:nvSpPr>
        <p:spPr>
          <a:xfrm>
            <a:off x="5071955" y="4610325"/>
            <a:ext cx="8334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0"/>
            </p:custDataLst>
          </p:nvPr>
        </p:nvSpPr>
        <p:spPr>
          <a:xfrm>
            <a:off x="5988101" y="2797993"/>
            <a:ext cx="1118769" cy="3484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1"/>
            </p:custDataLst>
          </p:nvPr>
        </p:nvSpPr>
        <p:spPr>
          <a:xfrm>
            <a:off x="5071955" y="2856801"/>
            <a:ext cx="8334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ontent"/>
          <p:cNvSpPr/>
          <p:nvPr>
            <p:custDataLst>
              <p:custData r:id="rId12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Mark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8" name="Group 17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2" name="Rounded Rectangle 21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23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24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8" name="Flowchart: Stored Data 27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28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2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3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ropdownBox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5092948" y="3017324"/>
            <a:ext cx="2116540" cy="372410"/>
            <a:chOff x="4016824" y="3329219"/>
            <a:chExt cx="1097652" cy="1267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Lab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" name="DownArrow"/>
          <p:cNvSpPr>
            <a:spLocks noChangeAspect="1"/>
          </p:cNvSpPr>
          <p:nvPr/>
        </p:nvSpPr>
        <p:spPr>
          <a:xfrm rot="10800000">
            <a:off x="7065693" y="4259861"/>
            <a:ext cx="81306" cy="79361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grpSp>
        <p:nvGrpSpPr>
          <p:cNvPr id="46" name="DropdownBox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5076303" y="1942348"/>
            <a:ext cx="2116540" cy="372410"/>
            <a:chOff x="4016824" y="3329219"/>
            <a:chExt cx="1097652" cy="1267"/>
          </a:xfrm>
        </p:grpSpPr>
        <p:sp>
          <p:nvSpPr>
            <p:cNvPr id="47" name="Content"/>
            <p:cNvSpPr>
              <a:spLocks/>
            </p:cNvSpPr>
            <p:nvPr/>
          </p:nvSpPr>
          <p:spPr>
            <a:xfrm>
              <a:off x="4016824" y="3329219"/>
              <a:ext cx="1097652" cy="12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Course Select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DownArrow"/>
            <p:cNvSpPr>
              <a:spLocks noChangeAspect="1"/>
            </p:cNvSpPr>
            <p:nvPr/>
          </p:nvSpPr>
          <p:spPr>
            <a:xfrm rot="10800000">
              <a:off x="5050809" y="3329781"/>
              <a:ext cx="42166" cy="27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0" name="Content"/>
          <p:cNvSpPr txBox="1"/>
          <p:nvPr>
            <p:custDataLst>
              <p:custData r:id="rId4"/>
            </p:custDataLst>
          </p:nvPr>
        </p:nvSpPr>
        <p:spPr>
          <a:xfrm>
            <a:off x="5265187" y="832521"/>
            <a:ext cx="157229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 Result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78545" y="4946673"/>
            <a:ext cx="3038698" cy="5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ontent"/>
          <p:cNvSpPr/>
          <p:nvPr>
            <p:custDataLst>
              <p:custData r:id="rId5"/>
            </p:custDataLst>
          </p:nvPr>
        </p:nvSpPr>
        <p:spPr>
          <a:xfrm>
            <a:off x="5071955" y="5029163"/>
            <a:ext cx="2079429" cy="4811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Retrieve Lab Result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37683CA4-710A-4B85-95A7-22F909F4C72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685A2D-5450-4AEC-82AC-88FBE13CDCD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F32D635-A70F-4590-889D-D42D7F6399D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CA05C3C-A13B-4859-93B8-906F4F9AE51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FB3771D-D5FD-4D27-B773-298661D830A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F5C9BB3-9024-466C-B528-CFFE5817A02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B294681-97A8-42AE-B03C-2877D55250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9E0E594-4C30-4747-AFF1-4EB8A852CBF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F370DA1-8F97-4C6C-89C9-65FC89080FF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02E40F0-064B-4EB0-B5CB-2C86F0C93B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1872969-7F00-4DE8-A2C3-BC4795FD4AE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BA12C63-A504-4C82-829B-E7472E9C1EA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CB24175-C001-43CA-AFE8-3A9D12B47C5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A816449-7BE4-457B-9AAD-F080931C84A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FD8CD35-05E5-4D7F-8BEB-FFCFCFBECE8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22F2FFB-DC9F-437F-816B-099ACAC89BF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F146CDD-1E51-4DD0-A2F5-65615DF8758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311B3CA-47D1-43C2-AEC7-19344B3D471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D81C045-E9D0-4A44-911E-5EC6A45563F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34B599F-A1FB-4BD4-B6FE-EDE17508B12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5D426A0-7298-4E50-8DFB-465C2382DC0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746310F-DAFC-4CE5-A2B6-A9E7BB7BEA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C8A3854-A28A-40BB-AD12-D68E5A93908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4EFD509-1A83-4FBE-928F-75411E75D1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F3694AF-92B9-4097-A46D-C3E830178BC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CF63D17-21D0-4A59-851E-DF9CB13A067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B360FB7-FC0C-46B5-BC04-49A6F0CB6E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08DD76A-DD66-42CD-BEA6-2B37DFB0EAC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McNeill</dc:creator>
  <cp:lastModifiedBy>Lewis McNeill</cp:lastModifiedBy>
  <cp:revision>5</cp:revision>
  <dcterms:created xsi:type="dcterms:W3CDTF">2017-03-23T14:55:17Z</dcterms:created>
  <dcterms:modified xsi:type="dcterms:W3CDTF">2017-03-23T16:09:38Z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