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852-4ECE-5142-9F3C-7C0129942DB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142-4DA6-2946-8DDA-63A0B57D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05162" y="317299"/>
            <a:ext cx="7761655" cy="593139"/>
            <a:chOff x="1622914" y="517527"/>
            <a:chExt cx="5266356" cy="593139"/>
          </a:xfrm>
        </p:grpSpPr>
        <p:sp>
          <p:nvSpPr>
            <p:cNvPr id="5" name="TextBox 4"/>
            <p:cNvSpPr txBox="1"/>
            <p:nvPr/>
          </p:nvSpPr>
          <p:spPr>
            <a:xfrm>
              <a:off x="1622914" y="741334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Random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9288" y="741334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Target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44297" y="517527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Representation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>
            <a:off x="-2191560" y="3306003"/>
            <a:ext cx="6000304" cy="593139"/>
            <a:chOff x="1894976" y="517527"/>
            <a:chExt cx="4761117" cy="593139"/>
          </a:xfrm>
        </p:grpSpPr>
        <p:sp>
          <p:nvSpPr>
            <p:cNvPr id="16" name="TextBox 15"/>
            <p:cNvSpPr txBox="1"/>
            <p:nvPr/>
          </p:nvSpPr>
          <p:spPr>
            <a:xfrm>
              <a:off x="1894976" y="741333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pGamma</a:t>
              </a:r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6111" y="741334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Scrambled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44296" y="517527"/>
              <a:ext cx="262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Synergy Metric</a:t>
              </a:r>
            </a:p>
          </p:txBody>
        </p:sp>
      </p:grpSp>
      <p:pic>
        <p:nvPicPr>
          <p:cNvPr id="3" name="Picture 2" descr="random-pgam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1" y="3769514"/>
            <a:ext cx="3510000" cy="2340000"/>
          </a:xfrm>
          <a:prstGeom prst="rect">
            <a:avLst/>
          </a:prstGeom>
        </p:spPr>
      </p:pic>
      <p:pic>
        <p:nvPicPr>
          <p:cNvPr id="4" name="Picture 3" descr="random-scramb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1" y="1092415"/>
            <a:ext cx="3510000" cy="2340000"/>
          </a:xfrm>
          <a:prstGeom prst="rect">
            <a:avLst/>
          </a:prstGeom>
        </p:spPr>
      </p:pic>
      <p:pic>
        <p:nvPicPr>
          <p:cNvPr id="8" name="Picture 7" descr="target-pgamm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58" y="3769514"/>
            <a:ext cx="3510000" cy="2340000"/>
          </a:xfrm>
          <a:prstGeom prst="rect">
            <a:avLst/>
          </a:prstGeom>
        </p:spPr>
      </p:pic>
      <p:pic>
        <p:nvPicPr>
          <p:cNvPr id="9" name="Picture 8" descr="target-scrambl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58" y="1092415"/>
            <a:ext cx="351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Lewis</dc:creator>
  <cp:lastModifiedBy>Rich Lewis</cp:lastModifiedBy>
  <cp:revision>4</cp:revision>
  <dcterms:created xsi:type="dcterms:W3CDTF">2015-03-10T19:46:43Z</dcterms:created>
  <dcterms:modified xsi:type="dcterms:W3CDTF">2015-03-26T14:55:24Z</dcterms:modified>
</cp:coreProperties>
</file>