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2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20-B7AD-6248-B969-0EFF64755CFF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963-4C3D-FC4E-9F07-465BBCF3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8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20-B7AD-6248-B969-0EFF64755CFF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963-4C3D-FC4E-9F07-465BBCF3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9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20-B7AD-6248-B969-0EFF64755CFF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963-4C3D-FC4E-9F07-465BBCF3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20-B7AD-6248-B969-0EFF64755CFF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963-4C3D-FC4E-9F07-465BBCF3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20-B7AD-6248-B969-0EFF64755CFF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963-4C3D-FC4E-9F07-465BBCF3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9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20-B7AD-6248-B969-0EFF64755CFF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963-4C3D-FC4E-9F07-465BBCF3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0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20-B7AD-6248-B969-0EFF64755CFF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963-4C3D-FC4E-9F07-465BBCF3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1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20-B7AD-6248-B969-0EFF64755CFF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963-4C3D-FC4E-9F07-465BBCF3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20-B7AD-6248-B969-0EFF64755CFF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963-4C3D-FC4E-9F07-465BBCF3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3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20-B7AD-6248-B969-0EFF64755CFF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963-4C3D-FC4E-9F07-465BBCF3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3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20-B7AD-6248-B969-0EFF64755CFF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963-4C3D-FC4E-9F07-465BBCF3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4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82720-B7AD-6248-B969-0EFF64755CFF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7E963-4C3D-FC4E-9F07-465BBCF38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4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074614" y="529351"/>
            <a:ext cx="6807023" cy="5879917"/>
            <a:chOff x="925041" y="723713"/>
            <a:chExt cx="6807023" cy="5879917"/>
          </a:xfrm>
        </p:grpSpPr>
        <p:sp>
          <p:nvSpPr>
            <p:cNvPr id="6" name="TextBox 5"/>
            <p:cNvSpPr txBox="1"/>
            <p:nvPr/>
          </p:nvSpPr>
          <p:spPr>
            <a:xfrm>
              <a:off x="4106656" y="723713"/>
              <a:ext cx="993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structural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555" y="723713"/>
              <a:ext cx="1555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physicochemical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29901" y="723713"/>
              <a:ext cx="9788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biological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5041" y="1809541"/>
              <a:ext cx="643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t-SNE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85955" y="3622954"/>
              <a:ext cx="5822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MDS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9374" y="5503388"/>
              <a:ext cx="518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PCA</a:t>
              </a:r>
            </a:p>
          </p:txBody>
        </p:sp>
        <p:pic>
          <p:nvPicPr>
            <p:cNvPr id="12" name="Picture 11" descr="morgan-md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291" r="-2291"/>
            <a:stretch/>
          </p:blipFill>
          <p:spPr>
            <a:xfrm>
              <a:off x="3617178" y="2964470"/>
              <a:ext cx="2070720" cy="1800000"/>
            </a:xfrm>
            <a:prstGeom prst="rect">
              <a:avLst/>
            </a:prstGeom>
          </p:spPr>
        </p:pic>
        <p:pic>
          <p:nvPicPr>
            <p:cNvPr id="13" name="Picture 12" descr="morgan-pca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465" r="-2465"/>
            <a:stretch/>
          </p:blipFill>
          <p:spPr>
            <a:xfrm>
              <a:off x="3612945" y="4802572"/>
              <a:ext cx="2077597" cy="1800000"/>
            </a:xfrm>
            <a:prstGeom prst="rect">
              <a:avLst/>
            </a:prstGeom>
          </p:spPr>
        </p:pic>
        <p:pic>
          <p:nvPicPr>
            <p:cNvPr id="14" name="Picture 13" descr="morgan-tsne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40" r="-1640"/>
            <a:stretch/>
          </p:blipFill>
          <p:spPr>
            <a:xfrm>
              <a:off x="3632906" y="1122135"/>
              <a:ext cx="2044937" cy="1800000"/>
            </a:xfrm>
            <a:prstGeom prst="rect">
              <a:avLst/>
            </a:prstGeom>
          </p:spPr>
        </p:pic>
        <p:pic>
          <p:nvPicPr>
            <p:cNvPr id="15" name="Picture 14" descr="padel-mds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269" r="-2269"/>
            <a:stretch/>
          </p:blipFill>
          <p:spPr>
            <a:xfrm>
              <a:off x="1596391" y="2962521"/>
              <a:ext cx="2069856" cy="1800000"/>
            </a:xfrm>
            <a:prstGeom prst="rect">
              <a:avLst/>
            </a:prstGeom>
          </p:spPr>
        </p:pic>
        <p:pic>
          <p:nvPicPr>
            <p:cNvPr id="16" name="Picture 15" descr="padel-pca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442" r="-2442"/>
            <a:stretch/>
          </p:blipFill>
          <p:spPr>
            <a:xfrm>
              <a:off x="1589544" y="4803630"/>
              <a:ext cx="2076703" cy="1800000"/>
            </a:xfrm>
            <a:prstGeom prst="rect">
              <a:avLst/>
            </a:prstGeom>
          </p:spPr>
        </p:pic>
        <p:pic>
          <p:nvPicPr>
            <p:cNvPr id="17" name="Picture 16" descr="padel-tsne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84" r="-2684"/>
            <a:stretch/>
          </p:blipFill>
          <p:spPr>
            <a:xfrm>
              <a:off x="1584181" y="1122135"/>
              <a:ext cx="2086299" cy="1800000"/>
            </a:xfrm>
            <a:prstGeom prst="rect">
              <a:avLst/>
            </a:prstGeom>
          </p:spPr>
        </p:pic>
        <p:pic>
          <p:nvPicPr>
            <p:cNvPr id="18" name="Picture 17" descr="targets-mds.png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154" r="-1154"/>
            <a:stretch/>
          </p:blipFill>
          <p:spPr>
            <a:xfrm>
              <a:off x="5671428" y="2958120"/>
              <a:ext cx="2025706" cy="1800000"/>
            </a:xfrm>
            <a:prstGeom prst="rect">
              <a:avLst/>
            </a:prstGeom>
          </p:spPr>
        </p:pic>
        <p:pic>
          <p:nvPicPr>
            <p:cNvPr id="19" name="Picture 18" descr="targets-pca.pn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739" r="-2739"/>
            <a:stretch/>
          </p:blipFill>
          <p:spPr>
            <a:xfrm>
              <a:off x="5643603" y="4797280"/>
              <a:ext cx="2088461" cy="1800000"/>
            </a:xfrm>
            <a:prstGeom prst="rect">
              <a:avLst/>
            </a:prstGeom>
          </p:spPr>
        </p:pic>
        <p:pic>
          <p:nvPicPr>
            <p:cNvPr id="20" name="Picture 19" descr="targets-tsne.pn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44" r="-1744"/>
            <a:stretch/>
          </p:blipFill>
          <p:spPr>
            <a:xfrm>
              <a:off x="5662962" y="1122135"/>
              <a:ext cx="2049056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320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Cambridge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Lewis</dc:creator>
  <cp:lastModifiedBy>Rich Lewis</cp:lastModifiedBy>
  <cp:revision>4</cp:revision>
  <dcterms:created xsi:type="dcterms:W3CDTF">2014-11-06T21:25:52Z</dcterms:created>
  <dcterms:modified xsi:type="dcterms:W3CDTF">2014-12-08T15:35:46Z</dcterms:modified>
</cp:coreProperties>
</file>