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C386-EBDE-1649-BACE-800DE24B971D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 descr="tsne-biological-preannot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2" y="18684"/>
            <a:ext cx="783897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9108" y="18684"/>
            <a:ext cx="174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HDAC Inhibitors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552" y="388016"/>
            <a:ext cx="2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PI3K/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Inhibitors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95721" y="0"/>
            <a:ext cx="2199890" cy="1145363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 flipV="1">
            <a:off x="2517399" y="553998"/>
            <a:ext cx="578322" cy="18684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07896" y="388016"/>
            <a:ext cx="1009228" cy="982766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6667708" y="388017"/>
            <a:ext cx="385548" cy="28105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641" y="2159620"/>
            <a:ext cx="1598889" cy="1083684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953307" y="3451508"/>
            <a:ext cx="1160895" cy="1625567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1496" y="3775601"/>
            <a:ext cx="2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Antibiotics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stCxn id="22" idx="4"/>
            <a:endCxn id="24" idx="0"/>
          </p:cNvCxnSpPr>
          <p:nvPr/>
        </p:nvCxnSpPr>
        <p:spPr>
          <a:xfrm flipH="1">
            <a:off x="1308420" y="3243304"/>
            <a:ext cx="46666" cy="532297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0447" y="5224008"/>
            <a:ext cx="2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Antimalarials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/>
          <p:cNvCxnSpPr>
            <a:stCxn id="23" idx="5"/>
            <a:endCxn id="29" idx="0"/>
          </p:cNvCxnSpPr>
          <p:nvPr/>
        </p:nvCxnSpPr>
        <p:spPr>
          <a:xfrm>
            <a:off x="6944193" y="4839016"/>
            <a:ext cx="403178" cy="384992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347371" y="2460829"/>
            <a:ext cx="340904" cy="27631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755533" y="5039342"/>
            <a:ext cx="2401518" cy="1818658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1157" y="6110300"/>
            <a:ext cx="2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Artemisinin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Antimalarials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Connector 38"/>
          <p:cNvCxnSpPr>
            <a:stCxn id="37" idx="2"/>
          </p:cNvCxnSpPr>
          <p:nvPr/>
        </p:nvCxnSpPr>
        <p:spPr>
          <a:xfrm flipH="1">
            <a:off x="2415343" y="5948671"/>
            <a:ext cx="340190" cy="24737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2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Lewis</dc:creator>
  <cp:lastModifiedBy>Rich Lewis</cp:lastModifiedBy>
  <cp:revision>9</cp:revision>
  <dcterms:created xsi:type="dcterms:W3CDTF">2014-11-07T15:00:58Z</dcterms:created>
  <dcterms:modified xsi:type="dcterms:W3CDTF">2014-12-08T15:32:10Z</dcterms:modified>
</cp:coreProperties>
</file>