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72" y="-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C386-EBDE-1649-BACE-800DE24B971D}" type="datetimeFigureOut">
              <a:rPr lang="en-US" smtClean="0"/>
              <a:t>26/03/15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FAC3-44B9-2C43-8099-0FF514F9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03-26 15.0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1" y="346959"/>
            <a:ext cx="7791683" cy="6295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9108" y="18684"/>
            <a:ext cx="17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HDAC Inhibitors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552" y="388016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PI3K/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Inhibitors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68721" y="203200"/>
            <a:ext cx="2035079" cy="942163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 flipV="1">
            <a:off x="2390399" y="553998"/>
            <a:ext cx="578322" cy="12028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596" y="426116"/>
            <a:ext cx="1009228" cy="982766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6693108" y="388017"/>
            <a:ext cx="385548" cy="281056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3841" y="2185020"/>
            <a:ext cx="1882759" cy="1083684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53307" y="3451508"/>
            <a:ext cx="1160895" cy="1625567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775601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Antibiotics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stCxn id="22" idx="4"/>
            <a:endCxn id="24" idx="0"/>
          </p:cNvCxnSpPr>
          <p:nvPr/>
        </p:nvCxnSpPr>
        <p:spPr>
          <a:xfrm>
            <a:off x="1065221" y="3268704"/>
            <a:ext cx="41703" cy="506897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0447" y="5224008"/>
            <a:ext cx="221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Antimalarials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>
            <a:stCxn id="23" idx="5"/>
            <a:endCxn id="29" idx="0"/>
          </p:cNvCxnSpPr>
          <p:nvPr/>
        </p:nvCxnSpPr>
        <p:spPr>
          <a:xfrm>
            <a:off x="6944193" y="4839016"/>
            <a:ext cx="403178" cy="384992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347371" y="2460829"/>
            <a:ext cx="340904" cy="2763179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482020" y="5224008"/>
            <a:ext cx="2432880" cy="1532623"/>
          </a:xfrm>
          <a:prstGeom prst="ellipse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1157" y="6110300"/>
            <a:ext cx="2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Artemisinin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Antimalarials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>
            <a:stCxn id="37" idx="2"/>
          </p:cNvCxnSpPr>
          <p:nvPr/>
        </p:nvCxnSpPr>
        <p:spPr>
          <a:xfrm flipH="1">
            <a:off x="2141830" y="5990320"/>
            <a:ext cx="340190" cy="218424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Lewis</dc:creator>
  <cp:lastModifiedBy>Rich Lewis</cp:lastModifiedBy>
  <cp:revision>10</cp:revision>
  <dcterms:created xsi:type="dcterms:W3CDTF">2014-11-07T15:00:58Z</dcterms:created>
  <dcterms:modified xsi:type="dcterms:W3CDTF">2015-03-26T15:04:40Z</dcterms:modified>
</cp:coreProperties>
</file>