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25" autoAdjust="0"/>
  </p:normalViewPr>
  <p:slideViewPr>
    <p:cSldViewPr snapToGrid="0" snapToObjects="1">
      <p:cViewPr>
        <p:scale>
          <a:sx n="200" d="100"/>
          <a:sy n="200" d="100"/>
        </p:scale>
        <p:origin x="792" y="3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D351-E10D-7842-A92B-CFECEB9BBAB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F1B4-52BB-0C4F-84BA-7E859AED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2" y="3436914"/>
            <a:ext cx="1166288" cy="8747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584" y="4253950"/>
            <a:ext cx="102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combinations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8324" y="4253950"/>
            <a:ext cx="119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ynergy metrics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22624" y="3676814"/>
            <a:ext cx="96102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Gamma</a:t>
            </a:r>
          </a:p>
          <a:p>
            <a:pPr algn="ctr"/>
            <a:r>
              <a:rPr lang="en-US" sz="1200" dirty="0" smtClean="0"/>
              <a:t>0.8208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97186" y="3676814"/>
            <a:ext cx="96102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pGamma</a:t>
            </a:r>
            <a:endParaRPr lang="en-US" sz="1200" i="1" dirty="0" smtClean="0"/>
          </a:p>
          <a:p>
            <a:pPr algn="ctr"/>
            <a:r>
              <a:rPr lang="en-US" sz="1200" dirty="0"/>
              <a:t>0.08574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82886" y="4196270"/>
            <a:ext cx="120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Standardized </a:t>
            </a:r>
            <a:r>
              <a:rPr lang="en-US" sz="1200" dirty="0"/>
              <a:t>s</a:t>
            </a:r>
            <a:r>
              <a:rPr lang="en-US" sz="1200" dirty="0" smtClean="0"/>
              <a:t>ynergy metrics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54251" y="2792922"/>
            <a:ext cx="1338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{compounds: {…},</a:t>
            </a:r>
          </a:p>
          <a:p>
            <a:pPr algn="ctr"/>
            <a:r>
              <a:rPr lang="en-US" sz="1200" dirty="0"/>
              <a:t>r</a:t>
            </a:r>
            <a:r>
              <a:rPr lang="en-US" sz="1200" dirty="0" smtClean="0"/>
              <a:t>epresentations: {</a:t>
            </a:r>
            <a:r>
              <a:rPr lang="en-US" sz="1200" dirty="0" err="1" smtClean="0"/>
              <a:t>red_alg</a:t>
            </a:r>
            <a:r>
              <a:rPr lang="en-US" sz="1200" dirty="0" smtClean="0"/>
              <a:t>:{…}},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ombinations: {…}}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754251" y="4047425"/>
            <a:ext cx="133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pic>
        <p:nvPicPr>
          <p:cNvPr id="23" name="Picture 22" descr="example_molecu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5" y="2036767"/>
            <a:ext cx="869588" cy="869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3695" y="2894805"/>
            <a:ext cx="133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compounds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22624" y="2256117"/>
            <a:ext cx="961021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Morg2_2048</a:t>
            </a:r>
          </a:p>
          <a:p>
            <a:pPr algn="ctr"/>
            <a:r>
              <a:rPr lang="en-US" sz="1200" dirty="0" smtClean="0"/>
              <a:t>00010001…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22624" y="2779333"/>
            <a:ext cx="9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descriptors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397186" y="2256117"/>
            <a:ext cx="961021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Morg2_2048</a:t>
            </a:r>
          </a:p>
          <a:p>
            <a:pPr algn="ctr"/>
            <a:r>
              <a:rPr lang="en-US" sz="1200" dirty="0" smtClean="0"/>
              <a:t>(0.4, 1.8)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7186" y="2784605"/>
            <a:ext cx="96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2D coordinates</a:t>
            </a:r>
          </a:p>
        </p:txBody>
      </p:sp>
      <p:pic>
        <p:nvPicPr>
          <p:cNvPr id="30" name="Picture 29" descr="Screenshot 2014-11-06 18.1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63" y="2595904"/>
            <a:ext cx="1624143" cy="140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57651" y="4115450"/>
            <a:ext cx="133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Visualization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23" idx="3"/>
            <a:endCxn id="25" idx="1"/>
          </p:cNvCxnSpPr>
          <p:nvPr/>
        </p:nvCxnSpPr>
        <p:spPr>
          <a:xfrm>
            <a:off x="1609083" y="2471561"/>
            <a:ext cx="413541" cy="0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27" idx="1"/>
          </p:cNvCxnSpPr>
          <p:nvPr/>
        </p:nvCxnSpPr>
        <p:spPr>
          <a:xfrm>
            <a:off x="2983645" y="2471561"/>
            <a:ext cx="413541" cy="0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1"/>
          </p:cNvCxnSpPr>
          <p:nvPr/>
        </p:nvCxnSpPr>
        <p:spPr>
          <a:xfrm>
            <a:off x="1633343" y="3906661"/>
            <a:ext cx="389281" cy="986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1"/>
          </p:cNvCxnSpPr>
          <p:nvPr/>
        </p:nvCxnSpPr>
        <p:spPr>
          <a:xfrm>
            <a:off x="2983645" y="3907647"/>
            <a:ext cx="413541" cy="0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21" idx="1"/>
          </p:cNvCxnSpPr>
          <p:nvPr/>
        </p:nvCxnSpPr>
        <p:spPr>
          <a:xfrm>
            <a:off x="4358207" y="2471561"/>
            <a:ext cx="396044" cy="829193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21" idx="1"/>
          </p:cNvCxnSpPr>
          <p:nvPr/>
        </p:nvCxnSpPr>
        <p:spPr>
          <a:xfrm flipV="1">
            <a:off x="4358207" y="3300754"/>
            <a:ext cx="396044" cy="606893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  <a:endCxn id="30" idx="1"/>
          </p:cNvCxnSpPr>
          <p:nvPr/>
        </p:nvCxnSpPr>
        <p:spPr>
          <a:xfrm>
            <a:off x="6092816" y="3300754"/>
            <a:ext cx="293447" cy="0"/>
          </a:xfrm>
          <a:prstGeom prst="straightConnector1">
            <a:avLst/>
          </a:prstGeom>
          <a:ln>
            <a:solidFill>
              <a:schemeClr val="dk1">
                <a:shade val="95000"/>
                <a:satMod val="105000"/>
                <a:alpha val="17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60500" y="4901684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4" idx="1"/>
          </p:cNvCxnSpPr>
          <p:nvPr/>
        </p:nvCxnSpPr>
        <p:spPr>
          <a:xfrm>
            <a:off x="2330450" y="5086350"/>
            <a:ext cx="302895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59400" y="490168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endCxn id="64" idx="3"/>
          </p:cNvCxnSpPr>
          <p:nvPr/>
        </p:nvCxnSpPr>
        <p:spPr>
          <a:xfrm flipH="1">
            <a:off x="6502400" y="5086350"/>
            <a:ext cx="15080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Lewis</dc:creator>
  <cp:lastModifiedBy>Rich Lewis</cp:lastModifiedBy>
  <cp:revision>5</cp:revision>
  <dcterms:created xsi:type="dcterms:W3CDTF">2014-11-06T17:49:30Z</dcterms:created>
  <dcterms:modified xsi:type="dcterms:W3CDTF">2014-12-08T15:37:18Z</dcterms:modified>
</cp:coreProperties>
</file>