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fe3ea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fe3ea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fe3eaa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fe3eaa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ffe3eaa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ffe3eaa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fe3eaa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fe3eaa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fe3eaa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fe3eaa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Pac-Wars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 Burke - 22201368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Thwaite - 22202188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0" y="93525"/>
            <a:ext cx="2400950" cy="23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r>
              <a:rPr lang="en"/>
              <a:t>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big dog PacMan himself                                               </a:t>
            </a:r>
            <a:r>
              <a:rPr b="1" lang="en"/>
              <a:t>THE</a:t>
            </a:r>
            <a:r>
              <a:rPr lang="en"/>
              <a:t> Ghosts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50" y="2100750"/>
            <a:ext cx="2886849" cy="28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100" y="2011600"/>
            <a:ext cx="2557275" cy="25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197975" y="4762200"/>
            <a:ext cx="2637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*accurate representation*: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5125" y="4814525"/>
            <a:ext cx="250950" cy="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439500" y="2870875"/>
            <a:ext cx="22650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must get as many coins as humanly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525" y="16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Design considerations</a:t>
            </a:r>
            <a:endParaRPr sz="42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689725"/>
            <a:ext cx="8520600" cy="4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461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coding, we created design mockups charts for what we ideally wanted our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to look like.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classes were identified any why?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class - Collectable coins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PacmanPlayer - The player, logic behind the player movement, speed, model direction etc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PacmanGUI - GUI for the game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PacmanBoard - The logic for the game, where the map is created, the game rules and more.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class - logic for the ghost AI, movement speed, how it seeks a player via the best routes etc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Honourable mention: Orange class, was supposed to spawn every 25 points and give the player 10 points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considerations: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Oranges that’d spawn later on that can be collected for more points, once a player reaches a certain amount of points there would be a boss battle and the ability to tank 3 ghosts (health bar)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255475"/>
            <a:ext cx="2411675" cy="15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812" y="1255475"/>
            <a:ext cx="2246025" cy="15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075" y="1255463"/>
            <a:ext cx="2867076" cy="15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development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overcame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ghosts spawning based on your score (10, 30, 50, 75)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managed to created multiple NPC’s that seek the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managed to stop the NPC’s from spawning inside the walls, unable to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Coins ACTUALLY spawn inside the map, rather than outside of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created a clean map, rather than 2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Pacman actually looks in the direction he’s moving rather than randomly looking backwards.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2975" y="1086425"/>
            <a:ext cx="35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https://drive.google.com/drive/folders/11M1ViiSODE3bVeerlil_CiUkv5fgDm5p?usp=sharing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24" y="511300"/>
            <a:ext cx="4222750" cy="42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</a:t>
            </a:r>
            <a:r>
              <a:rPr lang="en"/>
              <a:t>and</a:t>
            </a:r>
            <a:r>
              <a:rPr lang="en"/>
              <a:t> what we would improve: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Teach the AI to be more intelligent.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an easier programming language, I think we made this a lot harder for ourselves by using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way more classes to split the payload of code rather than trying to jam in heaps of it into 5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