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C039-1FC1-4522-82F6-32C81DC5B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28E66-E691-46DF-A292-78EC71B31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167B-BD07-4203-93FD-ED578AA2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3DDA-8A8F-4592-AE1A-C1F814D6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A182-E969-4212-81C1-9D1415E6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76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2E7A-0EEB-4A8F-B7C2-05FAC025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CB769-82E1-4326-BCD0-559C7910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A920-101B-455E-9968-7DA0E85D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33603-ADBA-4D35-9829-A2A3B219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7EFFF-7088-4B7A-8B4D-F68E7993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5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8A704-15D0-45F5-8FE0-485F75A15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18E5-F7AC-4DA6-AF4E-F56EDAC7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CEAB-841F-455C-9B33-E7920F6F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103D-DB6D-4494-92AA-2C2605D2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FF2D-6E80-4D28-BED9-C8DE483D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E5CB-221D-4B5E-8BAB-AE9F7139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B3AC-8167-4E91-BF62-9F11EAB4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0B0A-B848-4EDF-9ABA-FCC66813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29CF2-EFA9-4285-9B7E-CEFBB4F6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23E4-B115-4F25-BB98-6476E41D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38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6B12-A3AF-4B0D-9EC8-2214FE8D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E4F1D-D53C-487C-956F-A9B0E287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5B57-F24F-4C66-A85B-95D189BD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49DB-DF33-41AF-B6D2-EE68B41D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B6A0-3E41-41D8-B185-5922A56F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6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E1F-57AE-4828-8B0F-0C6C10FE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D527-79C7-464D-AB38-A047B455E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6A0C0-03C5-4354-94AB-5D6C2656A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9257C-5FB4-47F9-A439-E5BDDC00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7BFA-8CEC-49F1-A00C-E859AA30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AA49E-13AF-4EAA-9CBC-455889DB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20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7C44-3DF5-417A-82B9-8F29681B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7485-4D94-4E9D-BC7F-1390BCD4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97F76-1D66-4B53-95FD-DDBB0E5F4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F3027-1A8B-451F-8049-20D8250F2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F3285-9236-4AD5-880E-6D77ABE18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5DC89-F745-47C4-8327-75A30164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03C0B-D79B-4EC0-BB91-01E4DED6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74F6F-1C8A-4F19-9C4E-8F71C362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4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1805-254E-46CE-AAB5-EC97B392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C5FA6-4FAC-4C87-8099-81D18174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CB0D7-A0A2-49C7-8B54-3764A7DB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CC0FF-966A-4C62-BA69-F16FE455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0198-715F-484B-8225-91DBA421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E4CEA-7565-40A0-9BC5-DC76CF67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4611-CA8C-4F0F-8834-D1E228B4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8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B657-EE11-4D24-A50C-CCB6241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A662-3E6F-4BA8-BBF6-CDC97AEA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59435-29DC-4F57-910A-B5683D06C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1D28-75A0-4382-9FE6-755E4042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16A2-A7CE-49CC-A3B6-3561029A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FF9F4-CE0A-424B-87EE-55E63E23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C852-DD1A-442D-8D28-C53A4713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50E16-E128-4C2E-A761-65FEE815A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226FC-A26B-4CAD-B3A6-6BE4CDDD8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B1034-C331-40FF-BC1E-1514BCDB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297F-98A9-40DF-9A76-037ED72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AC255-4B15-4595-B9FB-555D2456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79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12676-B744-4E77-99F7-B660AA89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DC87-4DB3-4417-A6A2-503C3ECA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7EC2-3CB8-4FCC-B145-8CB743967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A7D8-929E-4DC1-A659-627A47FE044C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C16D-2370-4D77-A1B1-651E98FC5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BF988-2EB9-4832-8E4C-FB7948255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549A-7722-422B-B0F7-0ED8DC13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82526A-BEC4-4FC4-A236-7B47F7281E9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B16DEB-C250-435B-A177-40C50D1FC13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264B4FB-4D03-432D-AC95-7843007299EA}"/>
              </a:ext>
            </a:extLst>
          </p:cNvPr>
          <p:cNvSpPr/>
          <p:nvPr/>
        </p:nvSpPr>
        <p:spPr>
          <a:xfrm>
            <a:off x="719191" y="700772"/>
            <a:ext cx="10725096" cy="4861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46F672-5A9C-417E-B871-8D57EB74A29D}"/>
              </a:ext>
            </a:extLst>
          </p:cNvPr>
          <p:cNvSpPr txBox="1"/>
          <p:nvPr/>
        </p:nvSpPr>
        <p:spPr>
          <a:xfrm>
            <a:off x="4438648" y="18477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Background image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32DC21-E091-4470-97F9-04E41DC8AFB7}"/>
              </a:ext>
            </a:extLst>
          </p:cNvPr>
          <p:cNvSpPr/>
          <p:nvPr/>
        </p:nvSpPr>
        <p:spPr>
          <a:xfrm>
            <a:off x="0" y="5759887"/>
            <a:ext cx="12192000" cy="1098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0552E9-B761-426A-A82A-307A6487FF1B}"/>
              </a:ext>
            </a:extLst>
          </p:cNvPr>
          <p:cNvSpPr/>
          <p:nvPr/>
        </p:nvSpPr>
        <p:spPr>
          <a:xfrm>
            <a:off x="3587714" y="5847512"/>
            <a:ext cx="1966752" cy="809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RESET </a:t>
            </a:r>
          </a:p>
          <a:p>
            <a:pPr algn="ctr"/>
            <a:r>
              <a:rPr lang="en-GB" dirty="0">
                <a:sym typeface="Wingdings" panose="05000000000000000000" pitchFamily="2" charset="2"/>
              </a:rPr>
              <a:t>INSTRUCTIONS</a:t>
            </a:r>
            <a:endParaRPr lang="en-GB" dirty="0"/>
          </a:p>
        </p:txBody>
      </p:sp>
      <p:pic>
        <p:nvPicPr>
          <p:cNvPr id="74" name="Graphic 73" descr="Home">
            <a:extLst>
              <a:ext uri="{FF2B5EF4-FFF2-40B4-BE49-F238E27FC236}">
                <a16:creationId xmlns:a16="http://schemas.microsoft.com/office/drawing/2014/main" id="{3A17B13A-5F36-4D43-9D47-E2604BAC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231" y="5831716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2BA8DE0-7F85-4C66-BA77-14D37B97F89D}"/>
              </a:ext>
            </a:extLst>
          </p:cNvPr>
          <p:cNvSpPr txBox="1"/>
          <p:nvPr/>
        </p:nvSpPr>
        <p:spPr>
          <a:xfrm>
            <a:off x="4313433" y="4926632"/>
            <a:ext cx="356513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HUD </a:t>
            </a:r>
          </a:p>
          <a:p>
            <a:pPr algn="ctr"/>
            <a:r>
              <a:rPr lang="en-GB" dirty="0"/>
              <a:t>with interactable buttons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C351C-70A3-4EE8-9D65-E8A25AF3E0E9}"/>
              </a:ext>
            </a:extLst>
          </p:cNvPr>
          <p:cNvCxnSpPr>
            <a:cxnSpLocks/>
            <a:stCxn id="77" idx="2"/>
            <a:endCxn id="72" idx="0"/>
          </p:cNvCxnSpPr>
          <p:nvPr/>
        </p:nvCxnSpPr>
        <p:spPr>
          <a:xfrm flipH="1">
            <a:off x="4571090" y="5572963"/>
            <a:ext cx="1524910" cy="2745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C8CD69-F635-4C62-B6B4-507AEC452758}"/>
              </a:ext>
            </a:extLst>
          </p:cNvPr>
          <p:cNvCxnSpPr>
            <a:cxnSpLocks/>
            <a:stCxn id="77" idx="2"/>
            <a:endCxn id="74" idx="0"/>
          </p:cNvCxnSpPr>
          <p:nvPr/>
        </p:nvCxnSpPr>
        <p:spPr>
          <a:xfrm>
            <a:off x="6096000" y="5572963"/>
            <a:ext cx="1380431" cy="25875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4FAF638-EAE6-4949-A3C4-5FF57C63FB8B}"/>
              </a:ext>
            </a:extLst>
          </p:cNvPr>
          <p:cNvSpPr/>
          <p:nvPr/>
        </p:nvSpPr>
        <p:spPr>
          <a:xfrm>
            <a:off x="1109608" y="2251081"/>
            <a:ext cx="9719353" cy="2659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EF8DDBF-6577-48E3-BE8D-F059B3A21CBB}"/>
              </a:ext>
            </a:extLst>
          </p:cNvPr>
          <p:cNvSpPr/>
          <p:nvPr/>
        </p:nvSpPr>
        <p:spPr>
          <a:xfrm>
            <a:off x="2280862" y="905934"/>
            <a:ext cx="7376845" cy="11301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/>
              <a:t>Choose Equipment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7572DD2-4F19-4B2D-A180-445E840E69E1}"/>
              </a:ext>
            </a:extLst>
          </p:cNvPr>
          <p:cNvCxnSpPr>
            <a:cxnSpLocks/>
          </p:cNvCxnSpPr>
          <p:nvPr/>
        </p:nvCxnSpPr>
        <p:spPr>
          <a:xfrm flipV="1">
            <a:off x="1099333" y="2246167"/>
            <a:ext cx="9729628" cy="2669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541C8-309C-455A-8496-60B8B4094ACB}"/>
              </a:ext>
            </a:extLst>
          </p:cNvPr>
          <p:cNvCxnSpPr>
            <a:cxnSpLocks/>
          </p:cNvCxnSpPr>
          <p:nvPr/>
        </p:nvCxnSpPr>
        <p:spPr>
          <a:xfrm>
            <a:off x="1109608" y="2280574"/>
            <a:ext cx="9719353" cy="2630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5FCA62D-DEF7-483E-B34B-119FDF2FA977}"/>
              </a:ext>
            </a:extLst>
          </p:cNvPr>
          <p:cNvSpPr txBox="1"/>
          <p:nvPr/>
        </p:nvSpPr>
        <p:spPr>
          <a:xfrm>
            <a:off x="8526196" y="184770"/>
            <a:ext cx="3595043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TV Screen. An annotated screenshot will provide helpful information based on the button chosen from the last screen.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8D06DF-8DE8-44E6-834B-2B627BB422FB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5854700" y="1385099"/>
            <a:ext cx="4469018" cy="8504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82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82526A-BEC4-4FC4-A236-7B47F7281E9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B16DEB-C250-435B-A177-40C50D1FC13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46F672-5A9C-417E-B871-8D57EB74A29D}"/>
              </a:ext>
            </a:extLst>
          </p:cNvPr>
          <p:cNvSpPr txBox="1"/>
          <p:nvPr/>
        </p:nvSpPr>
        <p:spPr>
          <a:xfrm>
            <a:off x="4438648" y="18477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Background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84CAE-9770-4D47-A634-428DEF16B0AD}"/>
              </a:ext>
            </a:extLst>
          </p:cNvPr>
          <p:cNvSpPr/>
          <p:nvPr/>
        </p:nvSpPr>
        <p:spPr>
          <a:xfrm>
            <a:off x="666749" y="1098113"/>
            <a:ext cx="3514725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4697B-0405-469E-B759-737ABC089787}"/>
              </a:ext>
            </a:extLst>
          </p:cNvPr>
          <p:cNvSpPr/>
          <p:nvPr/>
        </p:nvSpPr>
        <p:spPr>
          <a:xfrm>
            <a:off x="5038724" y="1098113"/>
            <a:ext cx="6162676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29E83-387C-4480-845E-9750657DC951}"/>
              </a:ext>
            </a:extLst>
          </p:cNvPr>
          <p:cNvCxnSpPr/>
          <p:nvPr/>
        </p:nvCxnSpPr>
        <p:spPr>
          <a:xfrm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DB0FA-26DB-4AC4-8307-1F6E4D016EC5}"/>
              </a:ext>
            </a:extLst>
          </p:cNvPr>
          <p:cNvCxnSpPr>
            <a:cxnSpLocks/>
          </p:cNvCxnSpPr>
          <p:nvPr/>
        </p:nvCxnSpPr>
        <p:spPr>
          <a:xfrm flipV="1"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D3F75-3950-4091-9C7E-FE3B5B62FF15}"/>
              </a:ext>
            </a:extLst>
          </p:cNvPr>
          <p:cNvSpPr/>
          <p:nvPr/>
        </p:nvSpPr>
        <p:spPr>
          <a:xfrm>
            <a:off x="5181600" y="1266825"/>
            <a:ext cx="5781675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Choose equipment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2BF9C7-6A1C-4A96-8915-BB9B3F429505}"/>
              </a:ext>
            </a:extLst>
          </p:cNvPr>
          <p:cNvSpPr/>
          <p:nvPr/>
        </p:nvSpPr>
        <p:spPr>
          <a:xfrm>
            <a:off x="6355553" y="2364938"/>
            <a:ext cx="1883570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Barbell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6CA2F2-6918-490A-BED2-9B07E2393C70}"/>
              </a:ext>
            </a:extLst>
          </p:cNvPr>
          <p:cNvSpPr/>
          <p:nvPr/>
        </p:nvSpPr>
        <p:spPr>
          <a:xfrm>
            <a:off x="6355553" y="3337349"/>
            <a:ext cx="1883572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Cable Machine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8CB4C2-37AA-48E8-B1C6-6B0F332F2E55}"/>
              </a:ext>
            </a:extLst>
          </p:cNvPr>
          <p:cNvSpPr/>
          <p:nvPr/>
        </p:nvSpPr>
        <p:spPr>
          <a:xfrm>
            <a:off x="6355552" y="4309760"/>
            <a:ext cx="1883571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Dumbbells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3707A7-9B1F-4EC0-B18A-0E3A6D0307F6}"/>
              </a:ext>
            </a:extLst>
          </p:cNvPr>
          <p:cNvSpPr/>
          <p:nvPr/>
        </p:nvSpPr>
        <p:spPr>
          <a:xfrm>
            <a:off x="9429749" y="4348163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Continue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B5F196-7841-4379-A744-B426E4F55EDA}"/>
              </a:ext>
            </a:extLst>
          </p:cNvPr>
          <p:cNvSpPr/>
          <p:nvPr/>
        </p:nvSpPr>
        <p:spPr>
          <a:xfrm>
            <a:off x="5664989" y="2366387"/>
            <a:ext cx="523875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AA9E22-01F7-4CCC-8EE5-79649C507DF0}"/>
              </a:ext>
            </a:extLst>
          </p:cNvPr>
          <p:cNvCxnSpPr>
            <a:cxnSpLocks/>
          </p:cNvCxnSpPr>
          <p:nvPr/>
        </p:nvCxnSpPr>
        <p:spPr>
          <a:xfrm>
            <a:off x="5664989" y="2364938"/>
            <a:ext cx="523875" cy="828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DDD2FB-2223-4C6B-872A-0537194447BF}"/>
              </a:ext>
            </a:extLst>
          </p:cNvPr>
          <p:cNvCxnSpPr>
            <a:cxnSpLocks/>
          </p:cNvCxnSpPr>
          <p:nvPr/>
        </p:nvCxnSpPr>
        <p:spPr>
          <a:xfrm flipH="1">
            <a:off x="5664989" y="2363489"/>
            <a:ext cx="523875" cy="8301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C0AA9B2-EE37-498A-8D4A-8ECC82D94518}"/>
              </a:ext>
            </a:extLst>
          </p:cNvPr>
          <p:cNvSpPr/>
          <p:nvPr/>
        </p:nvSpPr>
        <p:spPr>
          <a:xfrm>
            <a:off x="5664989" y="3338798"/>
            <a:ext cx="523875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C1F03B-4794-44D3-B976-FE91B8A75C31}"/>
              </a:ext>
            </a:extLst>
          </p:cNvPr>
          <p:cNvCxnSpPr>
            <a:cxnSpLocks/>
          </p:cNvCxnSpPr>
          <p:nvPr/>
        </p:nvCxnSpPr>
        <p:spPr>
          <a:xfrm>
            <a:off x="5664989" y="3337349"/>
            <a:ext cx="523875" cy="828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A60461-36E2-4F01-B645-90318B0448C1}"/>
              </a:ext>
            </a:extLst>
          </p:cNvPr>
          <p:cNvCxnSpPr>
            <a:cxnSpLocks/>
          </p:cNvCxnSpPr>
          <p:nvPr/>
        </p:nvCxnSpPr>
        <p:spPr>
          <a:xfrm flipH="1">
            <a:off x="5664989" y="3335900"/>
            <a:ext cx="523875" cy="8301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FC8E821-E25A-4187-9C65-3BA4C386EB0D}"/>
              </a:ext>
            </a:extLst>
          </p:cNvPr>
          <p:cNvSpPr/>
          <p:nvPr/>
        </p:nvSpPr>
        <p:spPr>
          <a:xfrm>
            <a:off x="5664989" y="4305651"/>
            <a:ext cx="523875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E3141-EE9E-4339-B963-2AEC25353677}"/>
              </a:ext>
            </a:extLst>
          </p:cNvPr>
          <p:cNvCxnSpPr>
            <a:cxnSpLocks/>
          </p:cNvCxnSpPr>
          <p:nvPr/>
        </p:nvCxnSpPr>
        <p:spPr>
          <a:xfrm>
            <a:off x="5664989" y="4304202"/>
            <a:ext cx="523875" cy="828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B62D0A-A722-4F40-AE56-A42FBA3984D7}"/>
              </a:ext>
            </a:extLst>
          </p:cNvPr>
          <p:cNvCxnSpPr>
            <a:cxnSpLocks/>
          </p:cNvCxnSpPr>
          <p:nvPr/>
        </p:nvCxnSpPr>
        <p:spPr>
          <a:xfrm flipH="1">
            <a:off x="5664989" y="4302753"/>
            <a:ext cx="523875" cy="8301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E95581-357E-4FF5-B26F-E1FC3D20E92C}"/>
              </a:ext>
            </a:extLst>
          </p:cNvPr>
          <p:cNvSpPr txBox="1"/>
          <p:nvPr/>
        </p:nvSpPr>
        <p:spPr>
          <a:xfrm>
            <a:off x="1319210" y="30252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JimBot character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BD1592-BF63-437B-8117-AA5DC9363211}"/>
              </a:ext>
            </a:extLst>
          </p:cNvPr>
          <p:cNvSpPr txBox="1"/>
          <p:nvPr/>
        </p:nvSpPr>
        <p:spPr>
          <a:xfrm>
            <a:off x="2434827" y="4605658"/>
            <a:ext cx="153352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Toggles for equipment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CBF433-3F02-4E00-83EC-129298D15A8A}"/>
              </a:ext>
            </a:extLst>
          </p:cNvPr>
          <p:cNvSpPr txBox="1"/>
          <p:nvPr/>
        </p:nvSpPr>
        <p:spPr>
          <a:xfrm>
            <a:off x="9429749" y="3180344"/>
            <a:ext cx="153352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Continue button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D23A01-CB6B-463C-9358-E05CFC189A28}"/>
              </a:ext>
            </a:extLst>
          </p:cNvPr>
          <p:cNvCxnSpPr>
            <a:cxnSpLocks/>
            <a:stCxn id="53" idx="2"/>
            <a:endCxn id="36" idx="0"/>
          </p:cNvCxnSpPr>
          <p:nvPr/>
        </p:nvCxnSpPr>
        <p:spPr>
          <a:xfrm>
            <a:off x="10196512" y="3826675"/>
            <a:ext cx="0" cy="5214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7D3081-BF6F-4472-A55B-6C440AFE5422}"/>
              </a:ext>
            </a:extLst>
          </p:cNvPr>
          <p:cNvCxnSpPr>
            <a:cxnSpLocks/>
            <a:stCxn id="52" idx="3"/>
            <a:endCxn id="37" idx="1"/>
          </p:cNvCxnSpPr>
          <p:nvPr/>
        </p:nvCxnSpPr>
        <p:spPr>
          <a:xfrm flipV="1">
            <a:off x="3968353" y="2780725"/>
            <a:ext cx="1696636" cy="21480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D8EB6C-40F4-4F19-9530-3A4874936126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3968353" y="3753136"/>
            <a:ext cx="1696636" cy="11756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F2CD43-F4F8-491C-859E-44F3371D5EF2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 flipV="1">
            <a:off x="3968353" y="4719989"/>
            <a:ext cx="1696636" cy="2088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BB21E20-5551-411F-8435-0CC9B9583BC3}"/>
              </a:ext>
            </a:extLst>
          </p:cNvPr>
          <p:cNvCxnSpPr>
            <a:cxnSpLocks/>
            <a:stCxn id="51" idx="2"/>
            <a:endCxn id="2" idx="0"/>
          </p:cNvCxnSpPr>
          <p:nvPr/>
        </p:nvCxnSpPr>
        <p:spPr>
          <a:xfrm>
            <a:off x="2424111" y="671852"/>
            <a:ext cx="1" cy="4262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82526A-BEC4-4FC4-A236-7B47F7281E9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B16DEB-C250-435B-A177-40C50D1FC13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46F672-5A9C-417E-B871-8D57EB74A29D}"/>
              </a:ext>
            </a:extLst>
          </p:cNvPr>
          <p:cNvSpPr txBox="1"/>
          <p:nvPr/>
        </p:nvSpPr>
        <p:spPr>
          <a:xfrm>
            <a:off x="4438648" y="18477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Background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84CAE-9770-4D47-A634-428DEF16B0AD}"/>
              </a:ext>
            </a:extLst>
          </p:cNvPr>
          <p:cNvSpPr/>
          <p:nvPr/>
        </p:nvSpPr>
        <p:spPr>
          <a:xfrm>
            <a:off x="666749" y="1098113"/>
            <a:ext cx="3514725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4697B-0405-469E-B759-737ABC089787}"/>
              </a:ext>
            </a:extLst>
          </p:cNvPr>
          <p:cNvSpPr/>
          <p:nvPr/>
        </p:nvSpPr>
        <p:spPr>
          <a:xfrm>
            <a:off x="5038724" y="1098113"/>
            <a:ext cx="6162676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29E83-387C-4480-845E-9750657DC951}"/>
              </a:ext>
            </a:extLst>
          </p:cNvPr>
          <p:cNvCxnSpPr/>
          <p:nvPr/>
        </p:nvCxnSpPr>
        <p:spPr>
          <a:xfrm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DB0FA-26DB-4AC4-8307-1F6E4D016EC5}"/>
              </a:ext>
            </a:extLst>
          </p:cNvPr>
          <p:cNvCxnSpPr>
            <a:cxnSpLocks/>
          </p:cNvCxnSpPr>
          <p:nvPr/>
        </p:nvCxnSpPr>
        <p:spPr>
          <a:xfrm flipV="1"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D3F75-3950-4091-9C7E-FE3B5B62FF15}"/>
              </a:ext>
            </a:extLst>
          </p:cNvPr>
          <p:cNvSpPr/>
          <p:nvPr/>
        </p:nvSpPr>
        <p:spPr>
          <a:xfrm>
            <a:off x="5181600" y="1266825"/>
            <a:ext cx="5781675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Choose body area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2BF9C7-6A1C-4A96-8915-BB9B3F429505}"/>
              </a:ext>
            </a:extLst>
          </p:cNvPr>
          <p:cNvSpPr/>
          <p:nvPr/>
        </p:nvSpPr>
        <p:spPr>
          <a:xfrm>
            <a:off x="5405436" y="2863282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Arms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6CA2F2-6918-490A-BED2-9B07E2393C70}"/>
              </a:ext>
            </a:extLst>
          </p:cNvPr>
          <p:cNvSpPr/>
          <p:nvPr/>
        </p:nvSpPr>
        <p:spPr>
          <a:xfrm>
            <a:off x="7305674" y="2863283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8CB4C2-37AA-48E8-B1C6-6B0F332F2E55}"/>
              </a:ext>
            </a:extLst>
          </p:cNvPr>
          <p:cNvSpPr/>
          <p:nvPr/>
        </p:nvSpPr>
        <p:spPr>
          <a:xfrm>
            <a:off x="9253537" y="2863282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3F8B5F-7D6A-47D0-B4B3-89DFC02ECFCE}"/>
              </a:ext>
            </a:extLst>
          </p:cNvPr>
          <p:cNvSpPr/>
          <p:nvPr/>
        </p:nvSpPr>
        <p:spPr>
          <a:xfrm>
            <a:off x="6267449" y="3961395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3707A7-9B1F-4EC0-B18A-0E3A6D0307F6}"/>
              </a:ext>
            </a:extLst>
          </p:cNvPr>
          <p:cNvSpPr/>
          <p:nvPr/>
        </p:nvSpPr>
        <p:spPr>
          <a:xfrm>
            <a:off x="8215312" y="3961394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8D1AC-9A50-4374-8FB0-10DC3CED2710}"/>
              </a:ext>
            </a:extLst>
          </p:cNvPr>
          <p:cNvSpPr txBox="1"/>
          <p:nvPr/>
        </p:nvSpPr>
        <p:spPr>
          <a:xfrm>
            <a:off x="1319210" y="30252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JimBot character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47A86-4D44-44DD-97C2-ACE3F6235F2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24111" y="671852"/>
            <a:ext cx="1" cy="4262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E8E36-99B1-4392-AC3C-EF1FF47DB9FC}"/>
              </a:ext>
            </a:extLst>
          </p:cNvPr>
          <p:cNvSpPr txBox="1"/>
          <p:nvPr/>
        </p:nvSpPr>
        <p:spPr>
          <a:xfrm>
            <a:off x="6905627" y="5287937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Interactive buttons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F0FD12-41D1-4CF8-8753-6D2E704B85B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010528" y="4762501"/>
            <a:ext cx="9522" cy="5254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8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82526A-BEC4-4FC4-A236-7B47F7281E9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B16DEB-C250-435B-A177-40C50D1FC13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46F672-5A9C-417E-B871-8D57EB74A29D}"/>
              </a:ext>
            </a:extLst>
          </p:cNvPr>
          <p:cNvSpPr txBox="1"/>
          <p:nvPr/>
        </p:nvSpPr>
        <p:spPr>
          <a:xfrm>
            <a:off x="4438648" y="18477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Background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84CAE-9770-4D47-A634-428DEF16B0AD}"/>
              </a:ext>
            </a:extLst>
          </p:cNvPr>
          <p:cNvSpPr/>
          <p:nvPr/>
        </p:nvSpPr>
        <p:spPr>
          <a:xfrm>
            <a:off x="666749" y="1098113"/>
            <a:ext cx="3514725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4697B-0405-469E-B759-737ABC089787}"/>
              </a:ext>
            </a:extLst>
          </p:cNvPr>
          <p:cNvSpPr/>
          <p:nvPr/>
        </p:nvSpPr>
        <p:spPr>
          <a:xfrm>
            <a:off x="5038724" y="1098113"/>
            <a:ext cx="6162676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29E83-387C-4480-845E-9750657DC951}"/>
              </a:ext>
            </a:extLst>
          </p:cNvPr>
          <p:cNvCxnSpPr/>
          <p:nvPr/>
        </p:nvCxnSpPr>
        <p:spPr>
          <a:xfrm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DB0FA-26DB-4AC4-8307-1F6E4D016EC5}"/>
              </a:ext>
            </a:extLst>
          </p:cNvPr>
          <p:cNvCxnSpPr>
            <a:cxnSpLocks/>
          </p:cNvCxnSpPr>
          <p:nvPr/>
        </p:nvCxnSpPr>
        <p:spPr>
          <a:xfrm flipV="1"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D3F75-3950-4091-9C7E-FE3B5B62FF15}"/>
              </a:ext>
            </a:extLst>
          </p:cNvPr>
          <p:cNvSpPr/>
          <p:nvPr/>
        </p:nvSpPr>
        <p:spPr>
          <a:xfrm>
            <a:off x="5181600" y="1266825"/>
            <a:ext cx="5781675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Workout List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8CB4C2-37AA-48E8-B1C6-6B0F332F2E55}"/>
              </a:ext>
            </a:extLst>
          </p:cNvPr>
          <p:cNvSpPr/>
          <p:nvPr/>
        </p:nvSpPr>
        <p:spPr>
          <a:xfrm>
            <a:off x="5181600" y="2199772"/>
            <a:ext cx="5781674" cy="55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Exercise 1 Name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3707A7-9B1F-4EC0-B18A-0E3A6D0307F6}"/>
              </a:ext>
            </a:extLst>
          </p:cNvPr>
          <p:cNvSpPr/>
          <p:nvPr/>
        </p:nvSpPr>
        <p:spPr>
          <a:xfrm>
            <a:off x="9429748" y="4479491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 Workout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8D1AC-9A50-4374-8FB0-10DC3CED2710}"/>
              </a:ext>
            </a:extLst>
          </p:cNvPr>
          <p:cNvSpPr txBox="1"/>
          <p:nvPr/>
        </p:nvSpPr>
        <p:spPr>
          <a:xfrm>
            <a:off x="1319210" y="30252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JimBot character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47A86-4D44-44DD-97C2-ACE3F6235F2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24111" y="671852"/>
            <a:ext cx="1" cy="4262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E8E36-99B1-4392-AC3C-EF1FF47DB9FC}"/>
              </a:ext>
            </a:extLst>
          </p:cNvPr>
          <p:cNvSpPr txBox="1"/>
          <p:nvPr/>
        </p:nvSpPr>
        <p:spPr>
          <a:xfrm>
            <a:off x="2021678" y="2742951"/>
            <a:ext cx="2209802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Interactive buttons to view more details about the exercise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F0FD12-41D1-4CF8-8753-6D2E704B85BD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231480" y="2476249"/>
            <a:ext cx="950120" cy="7283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F0319-35E9-498E-99D8-78110BE218BC}"/>
              </a:ext>
            </a:extLst>
          </p:cNvPr>
          <p:cNvSpPr/>
          <p:nvPr/>
        </p:nvSpPr>
        <p:spPr>
          <a:xfrm>
            <a:off x="5181600" y="2856998"/>
            <a:ext cx="5781674" cy="55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Exercise 2 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CDA7E7-DB6E-4133-98EA-AD2AD3657399}"/>
              </a:ext>
            </a:extLst>
          </p:cNvPr>
          <p:cNvSpPr/>
          <p:nvPr/>
        </p:nvSpPr>
        <p:spPr>
          <a:xfrm>
            <a:off x="5181600" y="3514224"/>
            <a:ext cx="5781674" cy="55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Exercise 2 Name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3A2D6-1205-4EF8-AB9E-5FB2C0AEAF6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4231480" y="3133475"/>
            <a:ext cx="950120" cy="7114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EBBE64-ABF5-4C87-A461-C179E522748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4231480" y="3204616"/>
            <a:ext cx="950120" cy="5860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026B90-89C7-45AF-A62C-9BD081A5CF9F}"/>
              </a:ext>
            </a:extLst>
          </p:cNvPr>
          <p:cNvSpPr txBox="1"/>
          <p:nvPr/>
        </p:nvSpPr>
        <p:spPr>
          <a:xfrm>
            <a:off x="6096000" y="4570663"/>
            <a:ext cx="220980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Interactive buttons to start the workout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0C0DB0-50BC-436A-9897-C4297455CC9E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305802" y="4893829"/>
            <a:ext cx="112394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8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82526A-BEC4-4FC4-A236-7B47F7281E9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B16DEB-C250-435B-A177-40C50D1FC13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46F672-5A9C-417E-B871-8D57EB74A29D}"/>
              </a:ext>
            </a:extLst>
          </p:cNvPr>
          <p:cNvSpPr txBox="1"/>
          <p:nvPr/>
        </p:nvSpPr>
        <p:spPr>
          <a:xfrm>
            <a:off x="4438648" y="18477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Background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84CAE-9770-4D47-A634-428DEF16B0AD}"/>
              </a:ext>
            </a:extLst>
          </p:cNvPr>
          <p:cNvSpPr/>
          <p:nvPr/>
        </p:nvSpPr>
        <p:spPr>
          <a:xfrm>
            <a:off x="666749" y="1098113"/>
            <a:ext cx="3514725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4697B-0405-469E-B759-737ABC089787}"/>
              </a:ext>
            </a:extLst>
          </p:cNvPr>
          <p:cNvSpPr/>
          <p:nvPr/>
        </p:nvSpPr>
        <p:spPr>
          <a:xfrm>
            <a:off x="5038724" y="1098113"/>
            <a:ext cx="6162676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29E83-387C-4480-845E-9750657DC951}"/>
              </a:ext>
            </a:extLst>
          </p:cNvPr>
          <p:cNvCxnSpPr/>
          <p:nvPr/>
        </p:nvCxnSpPr>
        <p:spPr>
          <a:xfrm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DB0FA-26DB-4AC4-8307-1F6E4D016EC5}"/>
              </a:ext>
            </a:extLst>
          </p:cNvPr>
          <p:cNvCxnSpPr>
            <a:cxnSpLocks/>
          </p:cNvCxnSpPr>
          <p:nvPr/>
        </p:nvCxnSpPr>
        <p:spPr>
          <a:xfrm flipV="1"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D3F75-3950-4091-9C7E-FE3B5B62FF15}"/>
              </a:ext>
            </a:extLst>
          </p:cNvPr>
          <p:cNvSpPr/>
          <p:nvPr/>
        </p:nvSpPr>
        <p:spPr>
          <a:xfrm>
            <a:off x="5181600" y="1266825"/>
            <a:ext cx="5781675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Exercise Name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3707A7-9B1F-4EC0-B18A-0E3A6D0307F6}"/>
              </a:ext>
            </a:extLst>
          </p:cNvPr>
          <p:cNvSpPr/>
          <p:nvPr/>
        </p:nvSpPr>
        <p:spPr>
          <a:xfrm>
            <a:off x="9429748" y="4479491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Back to Workout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8D1AC-9A50-4374-8FB0-10DC3CED2710}"/>
              </a:ext>
            </a:extLst>
          </p:cNvPr>
          <p:cNvSpPr txBox="1"/>
          <p:nvPr/>
        </p:nvSpPr>
        <p:spPr>
          <a:xfrm>
            <a:off x="1319210" y="30252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JimBot character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47A86-4D44-44DD-97C2-ACE3F6235F2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24111" y="671852"/>
            <a:ext cx="1" cy="4262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E8E36-99B1-4392-AC3C-EF1FF47DB9FC}"/>
              </a:ext>
            </a:extLst>
          </p:cNvPr>
          <p:cNvSpPr txBox="1"/>
          <p:nvPr/>
        </p:nvSpPr>
        <p:spPr>
          <a:xfrm>
            <a:off x="2424111" y="2330745"/>
            <a:ext cx="220980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Labels with information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F0FD12-41D1-4CF8-8753-6D2E704B85BD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4633913" y="1681163"/>
            <a:ext cx="547687" cy="9727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F0319-35E9-498E-99D8-78110BE218BC}"/>
              </a:ext>
            </a:extLst>
          </p:cNvPr>
          <p:cNvSpPr/>
          <p:nvPr/>
        </p:nvSpPr>
        <p:spPr>
          <a:xfrm>
            <a:off x="5181600" y="2363033"/>
            <a:ext cx="5781674" cy="1860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Instructions on how to perform the exercise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3A2D6-1205-4EF8-AB9E-5FB2C0AEAF6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4633913" y="2653911"/>
            <a:ext cx="547687" cy="6394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026B90-89C7-45AF-A62C-9BD081A5CF9F}"/>
              </a:ext>
            </a:extLst>
          </p:cNvPr>
          <p:cNvSpPr txBox="1"/>
          <p:nvPr/>
        </p:nvSpPr>
        <p:spPr>
          <a:xfrm>
            <a:off x="6648450" y="5744992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Interactive buttons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978E6D-060E-45FA-8C00-14C749BE17F7}"/>
              </a:ext>
            </a:extLst>
          </p:cNvPr>
          <p:cNvSpPr/>
          <p:nvPr/>
        </p:nvSpPr>
        <p:spPr>
          <a:xfrm>
            <a:off x="7341393" y="4476422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Show Muscles Affected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DBE347-FAAD-460B-9427-75C51C596762}"/>
              </a:ext>
            </a:extLst>
          </p:cNvPr>
          <p:cNvSpPr/>
          <p:nvPr/>
        </p:nvSpPr>
        <p:spPr>
          <a:xfrm>
            <a:off x="5181600" y="4476422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Play Exercise Video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6BDE99-1060-4764-A2B7-92C74B951725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flipV="1">
            <a:off x="7753351" y="5308166"/>
            <a:ext cx="2443160" cy="436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E349B4-694E-4C19-9B00-EEFA33F4F41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753351" y="5326860"/>
            <a:ext cx="319087" cy="4181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714951-6B14-4DE5-93BE-280BB89DC73A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flipH="1" flipV="1">
            <a:off x="5948363" y="5305097"/>
            <a:ext cx="1804988" cy="43989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82526A-BEC4-4FC4-A236-7B47F7281E9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B16DEB-C250-435B-A177-40C50D1FC13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46F672-5A9C-417E-B871-8D57EB74A29D}"/>
              </a:ext>
            </a:extLst>
          </p:cNvPr>
          <p:cNvSpPr txBox="1"/>
          <p:nvPr/>
        </p:nvSpPr>
        <p:spPr>
          <a:xfrm>
            <a:off x="4438648" y="18477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Background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84CAE-9770-4D47-A634-428DEF16B0AD}"/>
              </a:ext>
            </a:extLst>
          </p:cNvPr>
          <p:cNvSpPr/>
          <p:nvPr/>
        </p:nvSpPr>
        <p:spPr>
          <a:xfrm>
            <a:off x="666749" y="1098113"/>
            <a:ext cx="3514725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4697B-0405-469E-B759-737ABC089787}"/>
              </a:ext>
            </a:extLst>
          </p:cNvPr>
          <p:cNvSpPr/>
          <p:nvPr/>
        </p:nvSpPr>
        <p:spPr>
          <a:xfrm>
            <a:off x="5038724" y="1098113"/>
            <a:ext cx="6162676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29E83-387C-4480-845E-9750657DC951}"/>
              </a:ext>
            </a:extLst>
          </p:cNvPr>
          <p:cNvCxnSpPr/>
          <p:nvPr/>
        </p:nvCxnSpPr>
        <p:spPr>
          <a:xfrm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DB0FA-26DB-4AC4-8307-1F6E4D016EC5}"/>
              </a:ext>
            </a:extLst>
          </p:cNvPr>
          <p:cNvCxnSpPr>
            <a:cxnSpLocks/>
          </p:cNvCxnSpPr>
          <p:nvPr/>
        </p:nvCxnSpPr>
        <p:spPr>
          <a:xfrm flipV="1"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D3F75-3950-4091-9C7E-FE3B5B62FF15}"/>
              </a:ext>
            </a:extLst>
          </p:cNvPr>
          <p:cNvSpPr/>
          <p:nvPr/>
        </p:nvSpPr>
        <p:spPr>
          <a:xfrm>
            <a:off x="5181600" y="1266825"/>
            <a:ext cx="5781675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Exercise Name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3707A7-9B1F-4EC0-B18A-0E3A6D0307F6}"/>
              </a:ext>
            </a:extLst>
          </p:cNvPr>
          <p:cNvSpPr/>
          <p:nvPr/>
        </p:nvSpPr>
        <p:spPr>
          <a:xfrm>
            <a:off x="9429748" y="4479491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 Workout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8D1AC-9A50-4374-8FB0-10DC3CED2710}"/>
              </a:ext>
            </a:extLst>
          </p:cNvPr>
          <p:cNvSpPr txBox="1"/>
          <p:nvPr/>
        </p:nvSpPr>
        <p:spPr>
          <a:xfrm>
            <a:off x="1319210" y="30252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JimBot character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47A86-4D44-44DD-97C2-ACE3F6235F2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24111" y="671852"/>
            <a:ext cx="1" cy="4262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E8E36-99B1-4392-AC3C-EF1FF47DB9FC}"/>
              </a:ext>
            </a:extLst>
          </p:cNvPr>
          <p:cNvSpPr txBox="1"/>
          <p:nvPr/>
        </p:nvSpPr>
        <p:spPr>
          <a:xfrm>
            <a:off x="2424111" y="2330745"/>
            <a:ext cx="220980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Labels with information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F0FD12-41D1-4CF8-8753-6D2E704B85BD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4633913" y="1681163"/>
            <a:ext cx="547687" cy="9727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F0319-35E9-498E-99D8-78110BE218BC}"/>
              </a:ext>
            </a:extLst>
          </p:cNvPr>
          <p:cNvSpPr/>
          <p:nvPr/>
        </p:nvSpPr>
        <p:spPr>
          <a:xfrm>
            <a:off x="5181600" y="2363034"/>
            <a:ext cx="5781674" cy="55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Sets/Reps information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CDA7E7-DB6E-4133-98EA-AD2AD3657399}"/>
              </a:ext>
            </a:extLst>
          </p:cNvPr>
          <p:cNvSpPr/>
          <p:nvPr/>
        </p:nvSpPr>
        <p:spPr>
          <a:xfrm>
            <a:off x="5181600" y="3514224"/>
            <a:ext cx="5781674" cy="55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Time Remaining: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3A2D6-1205-4EF8-AB9E-5FB2C0AEAF6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4633913" y="2639511"/>
            <a:ext cx="547687" cy="144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EBBE64-ABF5-4C87-A461-C179E522748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4633913" y="2653911"/>
            <a:ext cx="547687" cy="11367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026B90-89C7-45AF-A62C-9BD081A5CF9F}"/>
              </a:ext>
            </a:extLst>
          </p:cNvPr>
          <p:cNvSpPr txBox="1"/>
          <p:nvPr/>
        </p:nvSpPr>
        <p:spPr>
          <a:xfrm>
            <a:off x="6648450" y="5744992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Interactive buttons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978E6D-060E-45FA-8C00-14C749BE17F7}"/>
              </a:ext>
            </a:extLst>
          </p:cNvPr>
          <p:cNvSpPr/>
          <p:nvPr/>
        </p:nvSpPr>
        <p:spPr>
          <a:xfrm>
            <a:off x="7341393" y="4476422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Back to Exercise List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DBE347-FAAD-460B-9427-75C51C596762}"/>
              </a:ext>
            </a:extLst>
          </p:cNvPr>
          <p:cNvSpPr/>
          <p:nvPr/>
        </p:nvSpPr>
        <p:spPr>
          <a:xfrm>
            <a:off x="5181600" y="4476422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Skip Exercise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6BDE99-1060-4764-A2B7-92C74B951725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flipV="1">
            <a:off x="7753351" y="5308166"/>
            <a:ext cx="2443160" cy="436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E349B4-694E-4C19-9B00-EEFA33F4F41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753351" y="5326860"/>
            <a:ext cx="319087" cy="4181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714951-6B14-4DE5-93BE-280BB89DC73A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flipH="1" flipV="1">
            <a:off x="5948363" y="5305097"/>
            <a:ext cx="1804988" cy="43989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6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82526A-BEC4-4FC4-A236-7B47F7281E9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B16DEB-C250-435B-A177-40C50D1FC13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575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46F672-5A9C-417E-B871-8D57EB74A29D}"/>
              </a:ext>
            </a:extLst>
          </p:cNvPr>
          <p:cNvSpPr txBox="1"/>
          <p:nvPr/>
        </p:nvSpPr>
        <p:spPr>
          <a:xfrm>
            <a:off x="4438648" y="18477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Background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84CAE-9770-4D47-A634-428DEF16B0AD}"/>
              </a:ext>
            </a:extLst>
          </p:cNvPr>
          <p:cNvSpPr/>
          <p:nvPr/>
        </p:nvSpPr>
        <p:spPr>
          <a:xfrm>
            <a:off x="666749" y="1098113"/>
            <a:ext cx="3514725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4697B-0405-469E-B759-737ABC089787}"/>
              </a:ext>
            </a:extLst>
          </p:cNvPr>
          <p:cNvSpPr/>
          <p:nvPr/>
        </p:nvSpPr>
        <p:spPr>
          <a:xfrm>
            <a:off x="5038724" y="1098113"/>
            <a:ext cx="6162676" cy="44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29E83-387C-4480-845E-9750657DC951}"/>
              </a:ext>
            </a:extLst>
          </p:cNvPr>
          <p:cNvCxnSpPr/>
          <p:nvPr/>
        </p:nvCxnSpPr>
        <p:spPr>
          <a:xfrm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DB0FA-26DB-4AC4-8307-1F6E4D016EC5}"/>
              </a:ext>
            </a:extLst>
          </p:cNvPr>
          <p:cNvCxnSpPr>
            <a:cxnSpLocks/>
          </p:cNvCxnSpPr>
          <p:nvPr/>
        </p:nvCxnSpPr>
        <p:spPr>
          <a:xfrm flipV="1">
            <a:off x="666749" y="1098113"/>
            <a:ext cx="3514725" cy="4459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D3F75-3950-4091-9C7E-FE3B5B62FF15}"/>
              </a:ext>
            </a:extLst>
          </p:cNvPr>
          <p:cNvSpPr/>
          <p:nvPr/>
        </p:nvSpPr>
        <p:spPr>
          <a:xfrm>
            <a:off x="5181600" y="1266825"/>
            <a:ext cx="5781675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Workout Complete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3707A7-9B1F-4EC0-B18A-0E3A6D0307F6}"/>
              </a:ext>
            </a:extLst>
          </p:cNvPr>
          <p:cNvSpPr/>
          <p:nvPr/>
        </p:nvSpPr>
        <p:spPr>
          <a:xfrm>
            <a:off x="9429748" y="4479491"/>
            <a:ext cx="1533526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Close JimBot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8D1AC-9A50-4374-8FB0-10DC3CED2710}"/>
              </a:ext>
            </a:extLst>
          </p:cNvPr>
          <p:cNvSpPr txBox="1"/>
          <p:nvPr/>
        </p:nvSpPr>
        <p:spPr>
          <a:xfrm>
            <a:off x="1319210" y="302520"/>
            <a:ext cx="2209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JimBot character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47A86-4D44-44DD-97C2-ACE3F6235F2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24111" y="671852"/>
            <a:ext cx="1" cy="4262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E8E36-99B1-4392-AC3C-EF1FF47DB9FC}"/>
              </a:ext>
            </a:extLst>
          </p:cNvPr>
          <p:cNvSpPr txBox="1"/>
          <p:nvPr/>
        </p:nvSpPr>
        <p:spPr>
          <a:xfrm>
            <a:off x="2424111" y="2330745"/>
            <a:ext cx="220980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Labels with information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F0FD12-41D1-4CF8-8753-6D2E704B85BD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4633913" y="1681163"/>
            <a:ext cx="547687" cy="9727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F0319-35E9-498E-99D8-78110BE218BC}"/>
              </a:ext>
            </a:extLst>
          </p:cNvPr>
          <p:cNvSpPr/>
          <p:nvPr/>
        </p:nvSpPr>
        <p:spPr>
          <a:xfrm>
            <a:off x="5181600" y="2363033"/>
            <a:ext cx="5781674" cy="614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Thanks for using JimBot!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3A2D6-1205-4EF8-AB9E-5FB2C0AEAF6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4633913" y="2653911"/>
            <a:ext cx="547687" cy="16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0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162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Lewis (Student)</dc:creator>
  <cp:lastModifiedBy>King, Lewis (Student)</cp:lastModifiedBy>
  <cp:revision>13</cp:revision>
  <dcterms:created xsi:type="dcterms:W3CDTF">2019-04-27T15:21:31Z</dcterms:created>
  <dcterms:modified xsi:type="dcterms:W3CDTF">2019-04-28T20:21:00Z</dcterms:modified>
</cp:coreProperties>
</file>