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3" r:id="rId2"/>
  </p:sldMasterIdLst>
  <p:notesMasterIdLst>
    <p:notesMasterId r:id="rId23"/>
  </p:notesMasterIdLst>
  <p:sldIdLst>
    <p:sldId id="326" r:id="rId3"/>
    <p:sldId id="327" r:id="rId4"/>
    <p:sldId id="328" r:id="rId5"/>
    <p:sldId id="330" r:id="rId6"/>
    <p:sldId id="331" r:id="rId7"/>
    <p:sldId id="333" r:id="rId8"/>
    <p:sldId id="346" r:id="rId9"/>
    <p:sldId id="337" r:id="rId10"/>
    <p:sldId id="338" r:id="rId11"/>
    <p:sldId id="339" r:id="rId12"/>
    <p:sldId id="347" r:id="rId13"/>
    <p:sldId id="348" r:id="rId14"/>
    <p:sldId id="340" r:id="rId15"/>
    <p:sldId id="349" r:id="rId16"/>
    <p:sldId id="350" r:id="rId17"/>
    <p:sldId id="341" r:id="rId18"/>
    <p:sldId id="352" r:id="rId19"/>
    <p:sldId id="356" r:id="rId20"/>
    <p:sldId id="357" r:id="rId21"/>
    <p:sldId id="345" r:id="rId22"/>
  </p:sldIdLst>
  <p:sldSz cx="13681075" cy="7921625"/>
  <p:notesSz cx="6858000" cy="9144000"/>
  <p:defaultTex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43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3F3F4"/>
    <a:srgbClr val="1574FF"/>
    <a:srgbClr val="FC8604"/>
    <a:srgbClr val="56C618"/>
    <a:srgbClr val="77E63A"/>
    <a:srgbClr val="60DB1B"/>
    <a:srgbClr val="37AE02"/>
    <a:srgbClr val="EA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p:cViewPr varScale="1">
        <p:scale>
          <a:sx n="62" d="100"/>
          <a:sy n="62" d="100"/>
        </p:scale>
        <p:origin x="216" y="84"/>
      </p:cViewPr>
      <p:guideLst>
        <p:guide orient="horz" pos="2495"/>
        <p:guide pos="4309"/>
      </p:guideLst>
    </p:cSldViewPr>
  </p:slideViewPr>
  <p:notesTextViewPr>
    <p:cViewPr>
      <p:scale>
        <a:sx n="1" d="1"/>
        <a:sy n="1" d="1"/>
      </p:scale>
      <p:origin x="0" y="0"/>
    </p:cViewPr>
  </p:notesTextViewPr>
  <p:sorterViewPr>
    <p:cViewPr>
      <p:scale>
        <a:sx n="66" d="100"/>
        <a:sy n="66" d="100"/>
      </p:scale>
      <p:origin x="0" y="34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51"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2017/12/26</a:t>
            </a:fld>
            <a:endParaRPr lang="zh-CN" altLang="en-US"/>
          </a:p>
        </p:txBody>
      </p:sp>
      <p:sp>
        <p:nvSpPr>
          <p:cNvPr id="4" name="幻灯片图像占位符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extLst>
      <p:ext uri="{BB962C8B-B14F-4D97-AF65-F5344CB8AC3E}">
        <p14:creationId xmlns:p14="http://schemas.microsoft.com/office/powerpoint/2010/main" val="598088762"/>
      </p:ext>
    </p:extLst>
  </p:cSld>
  <p:clrMap bg1="lt1" tx1="dk1" bg2="lt2" tx2="dk2" accent1="accent1" accent2="accent2" accent3="accent3" accent4="accent4" accent5="accent5" accent6="accent6" hlink="hlink" folHlink="folHlink"/>
  <p:notesStyle>
    <a:lvl1pPr marL="0" algn="l" defTabSz="1234440" rtl="0" eaLnBrk="1" latinLnBrk="0" hangingPunct="1">
      <a:defRPr sz="1600" kern="1200">
        <a:solidFill>
          <a:schemeClr val="tx1"/>
        </a:solidFill>
        <a:latin typeface="+mn-lt"/>
        <a:ea typeface="+mn-ea"/>
        <a:cs typeface="+mn-cs"/>
      </a:defRPr>
    </a:lvl1pPr>
    <a:lvl2pPr marL="617220" algn="l" defTabSz="1234440" rtl="0" eaLnBrk="1" latinLnBrk="0" hangingPunct="1">
      <a:defRPr sz="1600" kern="1200">
        <a:solidFill>
          <a:schemeClr val="tx1"/>
        </a:solidFill>
        <a:latin typeface="+mn-lt"/>
        <a:ea typeface="+mn-ea"/>
        <a:cs typeface="+mn-cs"/>
      </a:defRPr>
    </a:lvl2pPr>
    <a:lvl3pPr marL="1234440" algn="l" defTabSz="1234440" rtl="0" eaLnBrk="1" latinLnBrk="0" hangingPunct="1">
      <a:defRPr sz="1600" kern="1200">
        <a:solidFill>
          <a:schemeClr val="tx1"/>
        </a:solidFill>
        <a:latin typeface="+mn-lt"/>
        <a:ea typeface="+mn-ea"/>
        <a:cs typeface="+mn-cs"/>
      </a:defRPr>
    </a:lvl3pPr>
    <a:lvl4pPr marL="1851660" algn="l" defTabSz="1234440" rtl="0" eaLnBrk="1" latinLnBrk="0" hangingPunct="1">
      <a:defRPr sz="1600" kern="1200">
        <a:solidFill>
          <a:schemeClr val="tx1"/>
        </a:solidFill>
        <a:latin typeface="+mn-lt"/>
        <a:ea typeface="+mn-ea"/>
        <a:cs typeface="+mn-cs"/>
      </a:defRPr>
    </a:lvl4pPr>
    <a:lvl5pPr marL="2468880" algn="l" defTabSz="1234440" rtl="0" eaLnBrk="1" latinLnBrk="0" hangingPunct="1">
      <a:defRPr sz="1600" kern="1200">
        <a:solidFill>
          <a:schemeClr val="tx1"/>
        </a:solidFill>
        <a:latin typeface="+mn-lt"/>
        <a:ea typeface="+mn-ea"/>
        <a:cs typeface="+mn-cs"/>
      </a:defRPr>
    </a:lvl5pPr>
    <a:lvl6pPr marL="3086100" algn="l" defTabSz="1234440" rtl="0" eaLnBrk="1" latinLnBrk="0" hangingPunct="1">
      <a:defRPr sz="1600" kern="1200">
        <a:solidFill>
          <a:schemeClr val="tx1"/>
        </a:solidFill>
        <a:latin typeface="+mn-lt"/>
        <a:ea typeface="+mn-ea"/>
        <a:cs typeface="+mn-cs"/>
      </a:defRPr>
    </a:lvl6pPr>
    <a:lvl7pPr marL="3703320" algn="l" defTabSz="1234440" rtl="0" eaLnBrk="1" latinLnBrk="0" hangingPunct="1">
      <a:defRPr sz="1600" kern="1200">
        <a:solidFill>
          <a:schemeClr val="tx1"/>
        </a:solidFill>
        <a:latin typeface="+mn-lt"/>
        <a:ea typeface="+mn-ea"/>
        <a:cs typeface="+mn-cs"/>
      </a:defRPr>
    </a:lvl7pPr>
    <a:lvl8pPr marL="4320540" algn="l" defTabSz="1234440" rtl="0" eaLnBrk="1" latinLnBrk="0" hangingPunct="1">
      <a:defRPr sz="1600" kern="1200">
        <a:solidFill>
          <a:schemeClr val="tx1"/>
        </a:solidFill>
        <a:latin typeface="+mn-lt"/>
        <a:ea typeface="+mn-ea"/>
        <a:cs typeface="+mn-cs"/>
      </a:defRPr>
    </a:lvl8pPr>
    <a:lvl9pPr marL="4937760" algn="l" defTabSz="12344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BD2E8203-EB08-4F0D-830A-C288DDF96F6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549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501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1591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06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BD2E8203-EB08-4F0D-830A-C288DDF96F6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9954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091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212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7449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698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35404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0609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46631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BD2E8203-EB08-4F0D-830A-C288DDF96F6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9916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967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DBAFBD33-0E80-4B03-BDEC-5ABB56D8691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536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3682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462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195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5588EDA8-AA38-4EC8-A4A2-C9E52DD3CCD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458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34440" rtl="0" eaLnBrk="1" fontAlgn="auto" latinLnBrk="0" hangingPunct="1">
              <a:lnSpc>
                <a:spcPct val="100000"/>
              </a:lnSpc>
              <a:spcBef>
                <a:spcPts val="0"/>
              </a:spcBef>
              <a:spcAft>
                <a:spcPts val="0"/>
              </a:spcAft>
              <a:buClrTx/>
              <a:buSzTx/>
              <a:buFontTx/>
              <a:buNone/>
              <a:tabLst/>
              <a:defRPr/>
            </a:pPr>
            <a:fld id="{A2784203-20BB-4E94-8778-90C0AA34F37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3444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498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6CEF246-4D8B-41DB-B0C6-0FF0E4F0AAD3}"/>
              </a:ext>
            </a:extLst>
          </p:cNvPr>
          <p:cNvSpPr>
            <a:spLocks noGrp="1"/>
          </p:cNvSpPr>
          <p:nvPr>
            <p:ph type="dt" sz="half" idx="10"/>
          </p:nvPr>
        </p:nvSpPr>
        <p:spPr/>
        <p:txBody>
          <a:bodyPr/>
          <a:lstStyle/>
          <a:p>
            <a:fld id="{D942B83E-07FA-44D2-8938-E66F9907095D}" type="datetimeFigureOut">
              <a:rPr lang="zh-CN" altLang="en-US" smtClean="0"/>
              <a:t>2017/12/26</a:t>
            </a:fld>
            <a:endParaRPr lang="zh-CN" altLang="en-US"/>
          </a:p>
        </p:txBody>
      </p:sp>
      <p:sp>
        <p:nvSpPr>
          <p:cNvPr id="3" name="页脚占位符 2">
            <a:extLst>
              <a:ext uri="{FF2B5EF4-FFF2-40B4-BE49-F238E27FC236}">
                <a16:creationId xmlns:a16="http://schemas.microsoft.com/office/drawing/2014/main" xmlns="" id="{61D510BD-02A7-4575-83C7-D4ABB7FAFC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E6DB2E9-3171-4950-933F-F47E07FB755C}"/>
              </a:ext>
            </a:extLst>
          </p:cNvPr>
          <p:cNvSpPr>
            <a:spLocks noGrp="1"/>
          </p:cNvSpPr>
          <p:nvPr>
            <p:ph type="sldNum" sz="quarter" idx="12"/>
          </p:nvPr>
        </p:nvSpPr>
        <p:spPr/>
        <p:txBody>
          <a:bodyPr/>
          <a:lstStyle/>
          <a:p>
            <a:fld id="{B7B75FE6-8FE5-470C-B885-854C0628C6F1}" type="slidenum">
              <a:rPr lang="zh-CN" altLang="en-US" smtClean="0"/>
              <a:t>‹#›</a:t>
            </a:fld>
            <a:endParaRPr lang="zh-CN" altLang="en-US"/>
          </a:p>
        </p:txBody>
      </p:sp>
    </p:spTree>
    <p:extLst>
      <p:ext uri="{BB962C8B-B14F-4D97-AF65-F5344CB8AC3E}">
        <p14:creationId xmlns:p14="http://schemas.microsoft.com/office/powerpoint/2010/main" val="397725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81586" y="5545137"/>
            <a:ext cx="8208645" cy="654635"/>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681586" y="707812"/>
            <a:ext cx="8208645" cy="4752975"/>
          </a:xfrm>
        </p:spPr>
        <p:txBody>
          <a:bodyPr/>
          <a:lstStyle>
            <a:lvl1pPr marL="0" indent="0">
              <a:buNone/>
              <a:defRPr sz="4300"/>
            </a:lvl1pPr>
            <a:lvl2pPr marL="617220" indent="0">
              <a:buNone/>
              <a:defRPr sz="3800"/>
            </a:lvl2pPr>
            <a:lvl3pPr marL="1234440" indent="0">
              <a:buNone/>
              <a:defRPr sz="3200"/>
            </a:lvl3pPr>
            <a:lvl4pPr marL="1851660" indent="0">
              <a:buNone/>
              <a:defRPr sz="2700"/>
            </a:lvl4pPr>
            <a:lvl5pPr marL="2468880" indent="0">
              <a:buNone/>
              <a:defRPr sz="2700"/>
            </a:lvl5pPr>
            <a:lvl6pPr marL="3086100" indent="0">
              <a:buNone/>
              <a:defRPr sz="2700"/>
            </a:lvl6pPr>
            <a:lvl7pPr marL="3703320" indent="0">
              <a:buNone/>
              <a:defRPr sz="2700"/>
            </a:lvl7pPr>
            <a:lvl8pPr marL="4320540" indent="0">
              <a:buNone/>
              <a:defRPr sz="2700"/>
            </a:lvl8pPr>
            <a:lvl9pPr marL="4937760" indent="0">
              <a:buNone/>
              <a:defRPr sz="2700"/>
            </a:lvl9pPr>
          </a:lstStyle>
          <a:p>
            <a:endParaRPr lang="zh-CN" altLang="en-US"/>
          </a:p>
        </p:txBody>
      </p:sp>
      <p:sp>
        <p:nvSpPr>
          <p:cNvPr id="4" name="文本占位符 3"/>
          <p:cNvSpPr>
            <a:spLocks noGrp="1"/>
          </p:cNvSpPr>
          <p:nvPr>
            <p:ph type="body" sz="half" idx="2"/>
          </p:nvPr>
        </p:nvSpPr>
        <p:spPr>
          <a:xfrm>
            <a:off x="2681586" y="6199772"/>
            <a:ext cx="8208645" cy="929690"/>
          </a:xfrm>
        </p:spPr>
        <p:txBody>
          <a:bodyPr/>
          <a:lstStyle>
            <a:lvl1pPr marL="0" indent="0">
              <a:buNone/>
              <a:defRPr sz="1900"/>
            </a:lvl1pPr>
            <a:lvl2pPr marL="617220" indent="0">
              <a:buNone/>
              <a:defRPr sz="1600"/>
            </a:lvl2pPr>
            <a:lvl3pPr marL="1234440" indent="0">
              <a:buNone/>
              <a:defRPr sz="1400"/>
            </a:lvl3pPr>
            <a:lvl4pPr marL="1851660" indent="0">
              <a:buNone/>
              <a:defRPr sz="1200"/>
            </a:lvl4pPr>
            <a:lvl5pPr marL="2468880" indent="0">
              <a:buNone/>
              <a:defRPr sz="1200"/>
            </a:lvl5pPr>
            <a:lvl6pPr marL="3086100" indent="0">
              <a:buNone/>
              <a:defRPr sz="1200"/>
            </a:lvl6pPr>
            <a:lvl7pPr marL="3703320" indent="0">
              <a:buNone/>
              <a:defRPr sz="1200"/>
            </a:lvl7pPr>
            <a:lvl8pPr marL="4320540" indent="0">
              <a:buNone/>
              <a:defRPr sz="1200"/>
            </a:lvl8pPr>
            <a:lvl9pPr marL="493776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180547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123913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4840167" y="366742"/>
            <a:ext cx="4605488" cy="780793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23707" y="366742"/>
            <a:ext cx="13588442" cy="780793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35874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18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4248020" y="1599706"/>
            <a:ext cx="2600449" cy="2674378"/>
          </a:xfrm>
          <a:effectLst/>
        </p:spPr>
        <p:txBody>
          <a:bodyPr rtlCol="0">
            <a:normAutofit/>
          </a:bodyPr>
          <a:lstStyle>
            <a:lvl1pPr marL="0" indent="0">
              <a:buNone/>
              <a:defRPr sz="2000">
                <a:ln>
                  <a:noFill/>
                </a:ln>
                <a:solidFill>
                  <a:schemeClr val="tx1"/>
                </a:solidFill>
                <a:latin typeface="Lato Light"/>
                <a:cs typeface="Lato Light"/>
              </a:defRPr>
            </a:lvl1pPr>
          </a:lstStyle>
          <a:p>
            <a:pPr lvl="0"/>
            <a:endParaRPr lang="en-US" noProof="0" dirty="0"/>
          </a:p>
        </p:txBody>
      </p:sp>
      <p:sp>
        <p:nvSpPr>
          <p:cNvPr id="17" name="Picture Placeholder 13"/>
          <p:cNvSpPr>
            <a:spLocks noGrp="1"/>
          </p:cNvSpPr>
          <p:nvPr>
            <p:ph type="pic" sz="quarter" idx="13"/>
          </p:nvPr>
        </p:nvSpPr>
        <p:spPr>
          <a:xfrm>
            <a:off x="6923260" y="1611559"/>
            <a:ext cx="5268613" cy="5418397"/>
          </a:xfrm>
          <a:effectLst/>
        </p:spPr>
        <p:txBody>
          <a:bodyPr rtlCol="0">
            <a:normAutofit/>
          </a:bodyPr>
          <a:lstStyle>
            <a:lvl1pPr marL="0" indent="0">
              <a:buNone/>
              <a:defRPr sz="2000">
                <a:ln>
                  <a:noFill/>
                </a:ln>
                <a:solidFill>
                  <a:schemeClr val="tx1"/>
                </a:solidFill>
                <a:latin typeface="Lato Light"/>
                <a:cs typeface="Lato Light"/>
              </a:defRPr>
            </a:lvl1pPr>
          </a:lstStyle>
          <a:p>
            <a:pPr lvl="0"/>
            <a:endParaRPr lang="en-US" noProof="0" dirty="0"/>
          </a:p>
        </p:txBody>
      </p:sp>
      <p:sp>
        <p:nvSpPr>
          <p:cNvPr id="13" name="Picture Placeholder 13"/>
          <p:cNvSpPr>
            <a:spLocks noGrp="1"/>
          </p:cNvSpPr>
          <p:nvPr>
            <p:ph type="pic" sz="quarter" idx="16"/>
          </p:nvPr>
        </p:nvSpPr>
        <p:spPr>
          <a:xfrm>
            <a:off x="1568400" y="4355580"/>
            <a:ext cx="2600449" cy="2674380"/>
          </a:xfrm>
          <a:effectLst/>
        </p:spPr>
        <p:txBody>
          <a:bodyPr rtlCol="0">
            <a:normAutofit/>
          </a:bodyPr>
          <a:lstStyle>
            <a:lvl1pPr marL="0" indent="0">
              <a:buNone/>
              <a:defRPr sz="2000">
                <a:ln>
                  <a:noFill/>
                </a:ln>
                <a:solidFill>
                  <a:schemeClr val="tx1"/>
                </a:solidFill>
                <a:latin typeface="Lato Light"/>
                <a:cs typeface="Lato Light"/>
              </a:defRPr>
            </a:lvl1pPr>
          </a:lstStyle>
          <a:p>
            <a:pPr lvl="0"/>
            <a:endParaRPr lang="en-US" noProof="0" dirty="0"/>
          </a:p>
        </p:txBody>
      </p:sp>
    </p:spTree>
    <p:extLst>
      <p:ext uri="{BB962C8B-B14F-4D97-AF65-F5344CB8AC3E}">
        <p14:creationId xmlns:p14="http://schemas.microsoft.com/office/powerpoint/2010/main" val="963146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7" name="Picture 3" descr="D:\desktop\未标题-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1" y="0"/>
            <a:ext cx="13682856" cy="792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38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958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099" name="Picture 3" descr="D:\desktop\未标题-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1" y="0"/>
            <a:ext cx="13682856" cy="792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41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26081" y="2460839"/>
            <a:ext cx="11628914" cy="1698015"/>
          </a:xfrm>
        </p:spPr>
        <p:txBody>
          <a:bodyPr/>
          <a:lstStyle/>
          <a:p>
            <a:r>
              <a:rPr lang="zh-CN" altLang="en-US"/>
              <a:t>单击此处编辑母版标题样式</a:t>
            </a:r>
          </a:p>
        </p:txBody>
      </p:sp>
      <p:sp>
        <p:nvSpPr>
          <p:cNvPr id="3" name="副标题 2"/>
          <p:cNvSpPr>
            <a:spLocks noGrp="1"/>
          </p:cNvSpPr>
          <p:nvPr>
            <p:ph type="subTitle" idx="1"/>
          </p:nvPr>
        </p:nvSpPr>
        <p:spPr>
          <a:xfrm>
            <a:off x="2052161" y="4488921"/>
            <a:ext cx="9576753" cy="2024415"/>
          </a:xfrm>
        </p:spPr>
        <p:txBody>
          <a:bodyPr/>
          <a:lstStyle>
            <a:lvl1pPr marL="0" indent="0" algn="ctr">
              <a:buNone/>
              <a:defRPr>
                <a:solidFill>
                  <a:schemeClr val="tx1">
                    <a:tint val="75000"/>
                  </a:schemeClr>
                </a:solidFill>
              </a:defRPr>
            </a:lvl1pPr>
            <a:lvl2pPr marL="617220" indent="0" algn="ctr">
              <a:buNone/>
              <a:defRPr>
                <a:solidFill>
                  <a:schemeClr val="tx1">
                    <a:tint val="75000"/>
                  </a:schemeClr>
                </a:solidFill>
              </a:defRPr>
            </a:lvl2pPr>
            <a:lvl3pPr marL="1234440" indent="0" algn="ctr">
              <a:buNone/>
              <a:defRPr>
                <a:solidFill>
                  <a:schemeClr val="tx1">
                    <a:tint val="75000"/>
                  </a:schemeClr>
                </a:solidFill>
              </a:defRPr>
            </a:lvl3pPr>
            <a:lvl4pPr marL="1851660" indent="0" algn="ctr">
              <a:buNone/>
              <a:defRPr>
                <a:solidFill>
                  <a:schemeClr val="tx1">
                    <a:tint val="75000"/>
                  </a:schemeClr>
                </a:solidFill>
              </a:defRPr>
            </a:lvl4pPr>
            <a:lvl5pPr marL="2468880" indent="0" algn="ctr">
              <a:buNone/>
              <a:defRPr>
                <a:solidFill>
                  <a:schemeClr val="tx1">
                    <a:tint val="75000"/>
                  </a:schemeClr>
                </a:solidFill>
              </a:defRPr>
            </a:lvl5pPr>
            <a:lvl6pPr marL="3086100" indent="0" algn="ctr">
              <a:buNone/>
              <a:defRPr>
                <a:solidFill>
                  <a:schemeClr val="tx1">
                    <a:tint val="75000"/>
                  </a:schemeClr>
                </a:solidFill>
              </a:defRPr>
            </a:lvl6pPr>
            <a:lvl7pPr marL="3703320" indent="0" algn="ctr">
              <a:buNone/>
              <a:defRPr>
                <a:solidFill>
                  <a:schemeClr val="tx1">
                    <a:tint val="75000"/>
                  </a:schemeClr>
                </a:solidFill>
              </a:defRPr>
            </a:lvl7pPr>
            <a:lvl8pPr marL="4320540" indent="0" algn="ctr">
              <a:buNone/>
              <a:defRPr>
                <a:solidFill>
                  <a:schemeClr val="tx1">
                    <a:tint val="75000"/>
                  </a:schemeClr>
                </a:solidFill>
              </a:defRPr>
            </a:lvl8pPr>
            <a:lvl9pPr marL="493776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33424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308564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80711" y="5090378"/>
            <a:ext cx="11628914" cy="1573323"/>
          </a:xfrm>
        </p:spPr>
        <p:txBody>
          <a:bodyPr anchor="t"/>
          <a:lstStyle>
            <a:lvl1pPr algn="l">
              <a:defRPr sz="5400" b="1" cap="all"/>
            </a:lvl1pPr>
          </a:lstStyle>
          <a:p>
            <a:r>
              <a:rPr lang="zh-CN" altLang="en-US"/>
              <a:t>单击此处编辑母版标题样式</a:t>
            </a:r>
          </a:p>
        </p:txBody>
      </p:sp>
      <p:sp>
        <p:nvSpPr>
          <p:cNvPr id="3" name="文本占位符 2"/>
          <p:cNvSpPr>
            <a:spLocks noGrp="1"/>
          </p:cNvSpPr>
          <p:nvPr>
            <p:ph type="body" idx="1"/>
          </p:nvPr>
        </p:nvSpPr>
        <p:spPr>
          <a:xfrm>
            <a:off x="1080711" y="3357523"/>
            <a:ext cx="11628914" cy="1732855"/>
          </a:xfrm>
        </p:spPr>
        <p:txBody>
          <a:bodyPr anchor="b"/>
          <a:lstStyle>
            <a:lvl1pPr marL="0" indent="0">
              <a:buNone/>
              <a:defRPr sz="2700">
                <a:solidFill>
                  <a:schemeClr val="tx1">
                    <a:tint val="75000"/>
                  </a:schemeClr>
                </a:solidFill>
              </a:defRPr>
            </a:lvl1pPr>
            <a:lvl2pPr marL="617220" indent="0">
              <a:buNone/>
              <a:defRPr sz="2400">
                <a:solidFill>
                  <a:schemeClr val="tx1">
                    <a:tint val="75000"/>
                  </a:schemeClr>
                </a:solidFill>
              </a:defRPr>
            </a:lvl2pPr>
            <a:lvl3pPr marL="1234440" indent="0">
              <a:buNone/>
              <a:defRPr sz="2200">
                <a:solidFill>
                  <a:schemeClr val="tx1">
                    <a:tint val="75000"/>
                  </a:schemeClr>
                </a:solidFill>
              </a:defRPr>
            </a:lvl3pPr>
            <a:lvl4pPr marL="1851660" indent="0">
              <a:buNone/>
              <a:defRPr sz="1900">
                <a:solidFill>
                  <a:schemeClr val="tx1">
                    <a:tint val="75000"/>
                  </a:schemeClr>
                </a:solidFill>
              </a:defRPr>
            </a:lvl4pPr>
            <a:lvl5pPr marL="2468880" indent="0">
              <a:buNone/>
              <a:defRPr sz="1900">
                <a:solidFill>
                  <a:schemeClr val="tx1">
                    <a:tint val="75000"/>
                  </a:schemeClr>
                </a:solidFill>
              </a:defRPr>
            </a:lvl5pPr>
            <a:lvl6pPr marL="3086100" indent="0">
              <a:buNone/>
              <a:defRPr sz="1900">
                <a:solidFill>
                  <a:schemeClr val="tx1">
                    <a:tint val="75000"/>
                  </a:schemeClr>
                </a:solidFill>
              </a:defRPr>
            </a:lvl6pPr>
            <a:lvl7pPr marL="3703320" indent="0">
              <a:buNone/>
              <a:defRPr sz="1900">
                <a:solidFill>
                  <a:schemeClr val="tx1">
                    <a:tint val="75000"/>
                  </a:schemeClr>
                </a:solidFill>
              </a:defRPr>
            </a:lvl7pPr>
            <a:lvl8pPr marL="4320540" indent="0">
              <a:buNone/>
              <a:defRPr sz="1900">
                <a:solidFill>
                  <a:schemeClr val="tx1">
                    <a:tint val="75000"/>
                  </a:schemeClr>
                </a:solidFill>
              </a:defRPr>
            </a:lvl8pPr>
            <a:lvl9pPr marL="493776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374114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23707" y="2134438"/>
            <a:ext cx="9096965" cy="604023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348690" y="2134438"/>
            <a:ext cx="9096965" cy="604023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9186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4054" y="317232"/>
            <a:ext cx="12312968" cy="132027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84054" y="1773198"/>
            <a:ext cx="6044851" cy="738984"/>
          </a:xfrm>
        </p:spPr>
        <p:txBody>
          <a:bodyPr anchor="b"/>
          <a:lstStyle>
            <a:lvl1pPr marL="0" indent="0">
              <a:buNone/>
              <a:defRPr sz="3200" b="1"/>
            </a:lvl1pPr>
            <a:lvl2pPr marL="617220" indent="0">
              <a:buNone/>
              <a:defRPr sz="2700" b="1"/>
            </a:lvl2pPr>
            <a:lvl3pPr marL="1234440" indent="0">
              <a:buNone/>
              <a:defRPr sz="2400" b="1"/>
            </a:lvl3pPr>
            <a:lvl4pPr marL="1851660" indent="0">
              <a:buNone/>
              <a:defRPr sz="2200" b="1"/>
            </a:lvl4pPr>
            <a:lvl5pPr marL="2468880" indent="0">
              <a:buNone/>
              <a:defRPr sz="2200" b="1"/>
            </a:lvl5pPr>
            <a:lvl6pPr marL="3086100" indent="0">
              <a:buNone/>
              <a:defRPr sz="2200" b="1"/>
            </a:lvl6pPr>
            <a:lvl7pPr marL="3703320" indent="0">
              <a:buNone/>
              <a:defRPr sz="2200" b="1"/>
            </a:lvl7pPr>
            <a:lvl8pPr marL="4320540" indent="0">
              <a:buNone/>
              <a:defRPr sz="2200" b="1"/>
            </a:lvl8pPr>
            <a:lvl9pPr marL="4937760" indent="0">
              <a:buNone/>
              <a:defRPr sz="2200" b="1"/>
            </a:lvl9pPr>
          </a:lstStyle>
          <a:p>
            <a:pPr lvl="0"/>
            <a:r>
              <a:rPr lang="zh-CN" altLang="en-US"/>
              <a:t>单击此处编辑母版文本样式</a:t>
            </a:r>
          </a:p>
        </p:txBody>
      </p:sp>
      <p:sp>
        <p:nvSpPr>
          <p:cNvPr id="4" name="内容占位符 3"/>
          <p:cNvSpPr>
            <a:spLocks noGrp="1"/>
          </p:cNvSpPr>
          <p:nvPr>
            <p:ph sz="half" idx="2"/>
          </p:nvPr>
        </p:nvSpPr>
        <p:spPr>
          <a:xfrm>
            <a:off x="684054" y="2512182"/>
            <a:ext cx="6044851" cy="456410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949797" y="1773198"/>
            <a:ext cx="6047225" cy="738984"/>
          </a:xfrm>
        </p:spPr>
        <p:txBody>
          <a:bodyPr anchor="b"/>
          <a:lstStyle>
            <a:lvl1pPr marL="0" indent="0">
              <a:buNone/>
              <a:defRPr sz="3200" b="1"/>
            </a:lvl1pPr>
            <a:lvl2pPr marL="617220" indent="0">
              <a:buNone/>
              <a:defRPr sz="2700" b="1"/>
            </a:lvl2pPr>
            <a:lvl3pPr marL="1234440" indent="0">
              <a:buNone/>
              <a:defRPr sz="2400" b="1"/>
            </a:lvl3pPr>
            <a:lvl4pPr marL="1851660" indent="0">
              <a:buNone/>
              <a:defRPr sz="2200" b="1"/>
            </a:lvl4pPr>
            <a:lvl5pPr marL="2468880" indent="0">
              <a:buNone/>
              <a:defRPr sz="2200" b="1"/>
            </a:lvl5pPr>
            <a:lvl6pPr marL="3086100" indent="0">
              <a:buNone/>
              <a:defRPr sz="2200" b="1"/>
            </a:lvl6pPr>
            <a:lvl7pPr marL="3703320" indent="0">
              <a:buNone/>
              <a:defRPr sz="2200" b="1"/>
            </a:lvl7pPr>
            <a:lvl8pPr marL="4320540" indent="0">
              <a:buNone/>
              <a:defRPr sz="2200" b="1"/>
            </a:lvl8pPr>
            <a:lvl9pPr marL="4937760" indent="0">
              <a:buNone/>
              <a:defRPr sz="2200" b="1"/>
            </a:lvl9pPr>
          </a:lstStyle>
          <a:p>
            <a:pPr lvl="0"/>
            <a:r>
              <a:rPr lang="zh-CN" altLang="en-US"/>
              <a:t>单击此处编辑母版文本样式</a:t>
            </a:r>
          </a:p>
        </p:txBody>
      </p:sp>
      <p:sp>
        <p:nvSpPr>
          <p:cNvPr id="6" name="内容占位符 5"/>
          <p:cNvSpPr>
            <a:spLocks noGrp="1"/>
          </p:cNvSpPr>
          <p:nvPr>
            <p:ph sz="quarter" idx="4"/>
          </p:nvPr>
        </p:nvSpPr>
        <p:spPr>
          <a:xfrm>
            <a:off x="6949797" y="2512182"/>
            <a:ext cx="6047225" cy="456410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156716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57286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100157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4055" y="315398"/>
            <a:ext cx="4500979" cy="1342275"/>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5348920" y="315399"/>
            <a:ext cx="7648101" cy="6760887"/>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84055" y="1657674"/>
            <a:ext cx="4500979" cy="5418612"/>
          </a:xfrm>
        </p:spPr>
        <p:txBody>
          <a:bodyPr/>
          <a:lstStyle>
            <a:lvl1pPr marL="0" indent="0">
              <a:buNone/>
              <a:defRPr sz="1900"/>
            </a:lvl1pPr>
            <a:lvl2pPr marL="617220" indent="0">
              <a:buNone/>
              <a:defRPr sz="1600"/>
            </a:lvl2pPr>
            <a:lvl3pPr marL="1234440" indent="0">
              <a:buNone/>
              <a:defRPr sz="1400"/>
            </a:lvl3pPr>
            <a:lvl4pPr marL="1851660" indent="0">
              <a:buNone/>
              <a:defRPr sz="1200"/>
            </a:lvl4pPr>
            <a:lvl5pPr marL="2468880" indent="0">
              <a:buNone/>
              <a:defRPr sz="1200"/>
            </a:lvl5pPr>
            <a:lvl6pPr marL="3086100" indent="0">
              <a:buNone/>
              <a:defRPr sz="1200"/>
            </a:lvl6pPr>
            <a:lvl7pPr marL="3703320" indent="0">
              <a:buNone/>
              <a:defRPr sz="1200"/>
            </a:lvl7pPr>
            <a:lvl8pPr marL="4320540" indent="0">
              <a:buNone/>
              <a:defRPr sz="1200"/>
            </a:lvl8pPr>
            <a:lvl9pPr marL="493776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ECB4F7-CDA6-4D6A-8231-574AF9D11862}"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0C981-4EE3-450C-BD26-AA72518E114D}" type="slidenum">
              <a:rPr lang="zh-CN" altLang="en-US" smtClean="0"/>
              <a:t>‹#›</a:t>
            </a:fld>
            <a:endParaRPr lang="zh-CN" altLang="en-US"/>
          </a:p>
        </p:txBody>
      </p:sp>
    </p:spTree>
    <p:extLst>
      <p:ext uri="{BB962C8B-B14F-4D97-AF65-F5344CB8AC3E}">
        <p14:creationId xmlns:p14="http://schemas.microsoft.com/office/powerpoint/2010/main" val="31134560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microsoft.com/office/2007/relationships/hdphoto" Target="../media/hdphoto1.wdp"/><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F4F16C0-2A3E-4F23-B690-47E6D71B5D78}"/>
              </a:ext>
            </a:extLst>
          </p:cNvPr>
          <p:cNvSpPr>
            <a:spLocks noGrp="1"/>
          </p:cNvSpPr>
          <p:nvPr>
            <p:ph type="title"/>
          </p:nvPr>
        </p:nvSpPr>
        <p:spPr>
          <a:xfrm>
            <a:off x="939800" y="422275"/>
            <a:ext cx="11801475" cy="15303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2201CE0-E08B-48D2-9B54-BC4C8367F406}"/>
              </a:ext>
            </a:extLst>
          </p:cNvPr>
          <p:cNvSpPr>
            <a:spLocks noGrp="1"/>
          </p:cNvSpPr>
          <p:nvPr>
            <p:ph type="body" idx="1"/>
          </p:nvPr>
        </p:nvSpPr>
        <p:spPr>
          <a:xfrm>
            <a:off x="939800" y="2108200"/>
            <a:ext cx="11801475" cy="50260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4F1C17F-551C-4C05-A255-36E13F934436}"/>
              </a:ext>
            </a:extLst>
          </p:cNvPr>
          <p:cNvSpPr>
            <a:spLocks noGrp="1"/>
          </p:cNvSpPr>
          <p:nvPr>
            <p:ph type="dt" sz="half" idx="2"/>
          </p:nvPr>
        </p:nvSpPr>
        <p:spPr>
          <a:xfrm>
            <a:off x="939800" y="7342188"/>
            <a:ext cx="3079750" cy="422275"/>
          </a:xfrm>
          <a:prstGeom prst="rect">
            <a:avLst/>
          </a:prstGeom>
        </p:spPr>
        <p:txBody>
          <a:bodyPr vert="horz" lIns="91440" tIns="45720" rIns="91440" bIns="45720" rtlCol="0" anchor="ctr"/>
          <a:lstStyle>
            <a:lvl1pPr algn="l">
              <a:defRPr sz="1200">
                <a:solidFill>
                  <a:schemeClr val="tx1">
                    <a:tint val="75000"/>
                  </a:schemeClr>
                </a:solidFill>
              </a:defRPr>
            </a:lvl1pPr>
          </a:lstStyle>
          <a:p>
            <a:fld id="{D942B83E-07FA-44D2-8938-E66F9907095D}" type="datetimeFigureOut">
              <a:rPr lang="zh-CN" altLang="en-US" smtClean="0"/>
              <a:t>2017/12/26</a:t>
            </a:fld>
            <a:endParaRPr lang="zh-CN" altLang="en-US"/>
          </a:p>
        </p:txBody>
      </p:sp>
      <p:sp>
        <p:nvSpPr>
          <p:cNvPr id="5" name="页脚占位符 4">
            <a:extLst>
              <a:ext uri="{FF2B5EF4-FFF2-40B4-BE49-F238E27FC236}">
                <a16:creationId xmlns:a16="http://schemas.microsoft.com/office/drawing/2014/main" xmlns="" id="{09FA7019-BEAB-412B-A259-F80A6CA5EFC3}"/>
              </a:ext>
            </a:extLst>
          </p:cNvPr>
          <p:cNvSpPr>
            <a:spLocks noGrp="1"/>
          </p:cNvSpPr>
          <p:nvPr>
            <p:ph type="ftr" sz="quarter" idx="3"/>
          </p:nvPr>
        </p:nvSpPr>
        <p:spPr>
          <a:xfrm>
            <a:off x="4532313" y="7342188"/>
            <a:ext cx="4616450" cy="4222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2EE75B0-AE82-4674-BC47-FCC4B3522D5E}"/>
              </a:ext>
            </a:extLst>
          </p:cNvPr>
          <p:cNvSpPr>
            <a:spLocks noGrp="1"/>
          </p:cNvSpPr>
          <p:nvPr>
            <p:ph type="sldNum" sz="quarter" idx="4"/>
          </p:nvPr>
        </p:nvSpPr>
        <p:spPr>
          <a:xfrm>
            <a:off x="9661525" y="7342188"/>
            <a:ext cx="3079750" cy="422275"/>
          </a:xfrm>
          <a:prstGeom prst="rect">
            <a:avLst/>
          </a:prstGeom>
        </p:spPr>
        <p:txBody>
          <a:bodyPr vert="horz" lIns="91440" tIns="45720" rIns="91440" bIns="45720" rtlCol="0" anchor="ctr"/>
          <a:lstStyle>
            <a:lvl1pPr algn="r">
              <a:defRPr sz="1200">
                <a:solidFill>
                  <a:schemeClr val="tx1">
                    <a:tint val="75000"/>
                  </a:schemeClr>
                </a:solidFill>
              </a:defRPr>
            </a:lvl1pPr>
          </a:lstStyle>
          <a:p>
            <a:fld id="{B7B75FE6-8FE5-470C-B885-854C0628C6F1}" type="slidenum">
              <a:rPr lang="zh-CN" altLang="en-US" smtClean="0"/>
              <a:t>‹#›</a:t>
            </a:fld>
            <a:endParaRPr lang="zh-CN" altLang="en-US"/>
          </a:p>
        </p:txBody>
      </p:sp>
    </p:spTree>
    <p:extLst>
      <p:ext uri="{BB962C8B-B14F-4D97-AF65-F5344CB8AC3E}">
        <p14:creationId xmlns:p14="http://schemas.microsoft.com/office/powerpoint/2010/main" val="1627322532"/>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extLst>
              <a:ext uri="{BEBA8EAE-BF5A-486C-A8C5-ECC9F3942E4B}">
                <a14:imgProps xmlns:a14="http://schemas.microsoft.com/office/drawing/2010/main">
                  <a14:imgLayer r:embed="rId19">
                    <a14:imgEffect>
                      <a14:sharpenSoften amount="-63000"/>
                    </a14:imgEffect>
                    <a14:imgEffect>
                      <a14:colorTemperature colorTemp="64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4054" y="317232"/>
            <a:ext cx="12312968" cy="1320271"/>
          </a:xfrm>
          <a:prstGeom prst="rect">
            <a:avLst/>
          </a:prstGeom>
        </p:spPr>
        <p:txBody>
          <a:bodyPr vert="horz" lIns="123444" tIns="61722" rIns="123444" bIns="61722" rtlCol="0" anchor="ctr">
            <a:normAutofit/>
          </a:bodyPr>
          <a:lstStyle/>
          <a:p>
            <a:r>
              <a:rPr lang="zh-CN" altLang="en-US"/>
              <a:t>单击此处编辑母版标题样式</a:t>
            </a:r>
          </a:p>
        </p:txBody>
      </p:sp>
      <p:sp>
        <p:nvSpPr>
          <p:cNvPr id="3" name="文本占位符 2"/>
          <p:cNvSpPr>
            <a:spLocks noGrp="1"/>
          </p:cNvSpPr>
          <p:nvPr>
            <p:ph type="body" idx="1"/>
          </p:nvPr>
        </p:nvSpPr>
        <p:spPr>
          <a:xfrm>
            <a:off x="684054" y="1848380"/>
            <a:ext cx="12312968" cy="5227906"/>
          </a:xfrm>
          <a:prstGeom prst="rect">
            <a:avLst/>
          </a:prstGeom>
        </p:spPr>
        <p:txBody>
          <a:bodyPr vert="horz" lIns="123444" tIns="61722" rIns="123444" bIns="6172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84054" y="7342173"/>
            <a:ext cx="3192251" cy="421753"/>
          </a:xfrm>
          <a:prstGeom prst="rect">
            <a:avLst/>
          </a:prstGeom>
        </p:spPr>
        <p:txBody>
          <a:bodyPr vert="horz" lIns="123444" tIns="61722" rIns="123444" bIns="61722" rtlCol="0" anchor="ctr"/>
          <a:lstStyle>
            <a:lvl1pPr algn="l">
              <a:defRPr sz="1600">
                <a:solidFill>
                  <a:schemeClr val="tx1">
                    <a:tint val="75000"/>
                  </a:schemeClr>
                </a:solidFill>
              </a:defRPr>
            </a:lvl1pPr>
          </a:lstStyle>
          <a:p>
            <a:fld id="{32ECB4F7-CDA6-4D6A-8231-574AF9D11862}" type="datetimeFigureOut">
              <a:rPr lang="zh-CN" altLang="en-US" smtClean="0"/>
              <a:t>2017/12/26</a:t>
            </a:fld>
            <a:endParaRPr lang="zh-CN" altLang="en-US"/>
          </a:p>
        </p:txBody>
      </p:sp>
      <p:sp>
        <p:nvSpPr>
          <p:cNvPr id="5" name="页脚占位符 4"/>
          <p:cNvSpPr>
            <a:spLocks noGrp="1"/>
          </p:cNvSpPr>
          <p:nvPr>
            <p:ph type="ftr" sz="quarter" idx="3"/>
          </p:nvPr>
        </p:nvSpPr>
        <p:spPr>
          <a:xfrm>
            <a:off x="4674368" y="7342173"/>
            <a:ext cx="4332340" cy="421753"/>
          </a:xfrm>
          <a:prstGeom prst="rect">
            <a:avLst/>
          </a:prstGeom>
        </p:spPr>
        <p:txBody>
          <a:bodyPr vert="horz" lIns="123444" tIns="61722" rIns="123444" bIns="61722"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804770" y="7342173"/>
            <a:ext cx="3192251" cy="421753"/>
          </a:xfrm>
          <a:prstGeom prst="rect">
            <a:avLst/>
          </a:prstGeom>
        </p:spPr>
        <p:txBody>
          <a:bodyPr vert="horz" lIns="123444" tIns="61722" rIns="123444" bIns="61722" rtlCol="0" anchor="ctr"/>
          <a:lstStyle>
            <a:lvl1pPr algn="r">
              <a:defRPr sz="1600">
                <a:solidFill>
                  <a:schemeClr val="tx1">
                    <a:tint val="75000"/>
                  </a:schemeClr>
                </a:solidFill>
              </a:defRPr>
            </a:lvl1pPr>
          </a:lstStyle>
          <a:p>
            <a:fld id="{8460C981-4EE3-450C-BD26-AA72518E114D}" type="slidenum">
              <a:rPr lang="zh-CN" altLang="en-US" smtClean="0"/>
              <a:t>‹#›</a:t>
            </a:fld>
            <a:endParaRPr lang="zh-CN" altLang="en-US"/>
          </a:p>
        </p:txBody>
      </p:sp>
      <p:pic>
        <p:nvPicPr>
          <p:cNvPr id="8" name="图片 7">
            <a:extLst>
              <a:ext uri="{FF2B5EF4-FFF2-40B4-BE49-F238E27FC236}">
                <a16:creationId xmlns:a16="http://schemas.microsoft.com/office/drawing/2014/main" xmlns="" id="{643F1ADC-8465-411F-BCE7-893A60E30E3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57279" y="9429"/>
            <a:ext cx="14059092" cy="7912195"/>
          </a:xfrm>
          <a:prstGeom prst="rect">
            <a:avLst/>
          </a:prstGeom>
        </p:spPr>
      </p:pic>
    </p:spTree>
    <p:extLst>
      <p:ext uri="{BB962C8B-B14F-4D97-AF65-F5344CB8AC3E}">
        <p14:creationId xmlns:p14="http://schemas.microsoft.com/office/powerpoint/2010/main" val="14277268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xStyles>
    <p:titleStyle>
      <a:lvl1pPr algn="ctr" defTabSz="1234440" rtl="0" eaLnBrk="1" latinLnBrk="0" hangingPunct="1">
        <a:spcBef>
          <a:spcPct val="0"/>
        </a:spcBef>
        <a:buNone/>
        <a:defRPr sz="5900" kern="1200">
          <a:solidFill>
            <a:schemeClr val="tx1"/>
          </a:solidFill>
          <a:latin typeface="+mj-lt"/>
          <a:ea typeface="+mj-ea"/>
          <a:cs typeface="+mj-cs"/>
        </a:defRPr>
      </a:lvl1pPr>
    </p:titleStyle>
    <p:bodyStyle>
      <a:lvl1pPr marL="462915" indent="-462915" algn="l" defTabSz="123444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2983" indent="-385763" algn="l" defTabSz="123444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3050" indent="-308610" algn="l" defTabSz="12344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02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7749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471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193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915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463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image" Target="../media/image6.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image" Target="../media/image9.png"/><Relationship Id="rId5" Type="http://schemas.openxmlformats.org/officeDocument/2006/relationships/tags" Target="../tags/tag5.xml"/><Relationship Id="rId61" Type="http://schemas.openxmlformats.org/officeDocument/2006/relationships/image" Target="../media/image5.png"/><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image" Target="../media/image7.png"/><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slideLayout" Target="../slideLayouts/slideLayout1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microsoft.com/office/2007/relationships/hdphoto" Target="../media/hdphoto1.wdp"/><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notesSlide" Target="../notesSlides/notesSlide1.xml"/><Relationship Id="rId65"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mp.weixin.qq.com/debug/wxadoc/design/index.html?t=2017118"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1.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tags" Target="../tags/tag97.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slideLayout" Target="../slideLayouts/slideLayout16.xml"/><Relationship Id="rId5" Type="http://schemas.openxmlformats.org/officeDocument/2006/relationships/tags" Target="../tags/tag63.xml"/><Relationship Id="rId61" Type="http://schemas.microsoft.com/office/2007/relationships/hdphoto" Target="../media/hdphoto1.wdp"/><Relationship Id="rId19" Type="http://schemas.openxmlformats.org/officeDocument/2006/relationships/tags" Target="../tags/tag7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8" Type="http://schemas.openxmlformats.org/officeDocument/2006/relationships/tags" Target="../tags/tag66.xml"/><Relationship Id="rId51" Type="http://schemas.openxmlformats.org/officeDocument/2006/relationships/tags" Target="../tags/tag109.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notesSlide" Target="../notesSlides/notesSlide20.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image" Target="../media/image6.png"/><Relationship Id="rId1" Type="http://schemas.openxmlformats.org/officeDocument/2006/relationships/tags" Target="../tags/tag59.xml"/><Relationship Id="rId6" Type="http://schemas.openxmlformats.org/officeDocument/2006/relationships/tags" Target="../tags/tag64.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 Id="rId10" Type="http://schemas.openxmlformats.org/officeDocument/2006/relationships/tags" Target="../tags/tag68.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image" Target="../media/image5.png"/><Relationship Id="rId4" Type="http://schemas.openxmlformats.org/officeDocument/2006/relationships/tags" Target="../tags/tag62.xml"/><Relationship Id="rId9" Type="http://schemas.openxmlformats.org/officeDocument/2006/relationships/tags" Target="../tags/tag6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index.aldwx.com/?source=baidu_pc&amp;plan=zspinpai&amp;creative=zspinpai_d1_c1&amp;keyword=zsty040"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1">
            <a:extLst>
              <a:ext uri="{BEBA8EAE-BF5A-486C-A8C5-ECC9F3942E4B}">
                <a14:imgProps xmlns:a14="http://schemas.microsoft.com/office/drawing/2010/main">
                  <a14:imgLayer r:embed="rId62">
                    <a14:imgEffect>
                      <a14:sharpenSoften amount="-63000"/>
                    </a14:imgEffect>
                    <a14:imgEffect>
                      <a14:colorTemperature colorTemp="6400"/>
                    </a14:imgEffect>
                    <a14:imgEffect>
                      <a14:brightnessContrast bright="3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6" name="PA_任意多边形 7"/>
          <p:cNvSpPr>
            <a:spLocks/>
          </p:cNvSpPr>
          <p:nvPr>
            <p:custDataLst>
              <p:tags r:id="rId1"/>
            </p:custDataLst>
          </p:nvPr>
        </p:nvSpPr>
        <p:spPr bwMode="auto">
          <a:xfrm>
            <a:off x="4154674" y="1405377"/>
            <a:ext cx="1052939" cy="283491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PA_任意多边形 8"/>
          <p:cNvSpPr>
            <a:spLocks/>
          </p:cNvSpPr>
          <p:nvPr>
            <p:custDataLst>
              <p:tags r:id="rId2"/>
            </p:custDataLst>
          </p:nvPr>
        </p:nvSpPr>
        <p:spPr bwMode="auto">
          <a:xfrm>
            <a:off x="4523469" y="1572246"/>
            <a:ext cx="678798" cy="2668048"/>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PA_任意多边形 10"/>
          <p:cNvSpPr>
            <a:spLocks/>
          </p:cNvSpPr>
          <p:nvPr>
            <p:custDataLst>
              <p:tags r:id="rId3"/>
            </p:custDataLst>
          </p:nvPr>
        </p:nvSpPr>
        <p:spPr bwMode="auto">
          <a:xfrm>
            <a:off x="5170198" y="407839"/>
            <a:ext cx="577245" cy="3832453"/>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PA_任意多边形 11"/>
          <p:cNvSpPr>
            <a:spLocks/>
          </p:cNvSpPr>
          <p:nvPr>
            <p:custDataLst>
              <p:tags r:id="rId4"/>
            </p:custDataLst>
          </p:nvPr>
        </p:nvSpPr>
        <p:spPr bwMode="auto">
          <a:xfrm>
            <a:off x="4489619" y="4240293"/>
            <a:ext cx="709086" cy="1615499"/>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PA_任意多边形 12"/>
          <p:cNvSpPr>
            <a:spLocks/>
          </p:cNvSpPr>
          <p:nvPr>
            <p:custDataLst>
              <p:tags r:id="rId5"/>
            </p:custDataLst>
          </p:nvPr>
        </p:nvSpPr>
        <p:spPr bwMode="auto">
          <a:xfrm>
            <a:off x="4489618" y="4623537"/>
            <a:ext cx="1006617" cy="1232253"/>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PA_任意多边形 16"/>
          <p:cNvSpPr>
            <a:spLocks/>
          </p:cNvSpPr>
          <p:nvPr>
            <p:custDataLst>
              <p:tags r:id="rId6"/>
            </p:custDataLst>
          </p:nvPr>
        </p:nvSpPr>
        <p:spPr bwMode="auto">
          <a:xfrm>
            <a:off x="2232303" y="3063051"/>
            <a:ext cx="652074" cy="3980984"/>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PA_任意多边形 21"/>
          <p:cNvSpPr>
            <a:spLocks/>
          </p:cNvSpPr>
          <p:nvPr>
            <p:custDataLst>
              <p:tags r:id="rId7"/>
            </p:custDataLst>
          </p:nvPr>
        </p:nvSpPr>
        <p:spPr bwMode="auto">
          <a:xfrm>
            <a:off x="222634" y="3063051"/>
            <a:ext cx="2661743" cy="4010323"/>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PA_任意多边形 22"/>
          <p:cNvSpPr>
            <a:spLocks/>
          </p:cNvSpPr>
          <p:nvPr>
            <p:custDataLst>
              <p:tags r:id="rId8"/>
            </p:custDataLst>
          </p:nvPr>
        </p:nvSpPr>
        <p:spPr bwMode="auto">
          <a:xfrm>
            <a:off x="222633" y="2122358"/>
            <a:ext cx="4119110" cy="4951017"/>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49" name="PA_任意多边形 25"/>
          <p:cNvSpPr>
            <a:spLocks/>
          </p:cNvSpPr>
          <p:nvPr>
            <p:custDataLst>
              <p:tags r:id="rId9"/>
            </p:custDataLst>
          </p:nvPr>
        </p:nvSpPr>
        <p:spPr bwMode="auto">
          <a:xfrm>
            <a:off x="-1618235" y="5770422"/>
            <a:ext cx="6342574" cy="1408289"/>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2" name="PA_任意多边形 26"/>
          <p:cNvSpPr>
            <a:spLocks/>
          </p:cNvSpPr>
          <p:nvPr>
            <p:custDataLst>
              <p:tags r:id="rId10"/>
            </p:custDataLst>
          </p:nvPr>
        </p:nvSpPr>
        <p:spPr bwMode="auto">
          <a:xfrm>
            <a:off x="-1618235" y="4538170"/>
            <a:ext cx="7349191" cy="2559858"/>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3" name="PA_任意多边形 27"/>
          <p:cNvSpPr>
            <a:spLocks/>
          </p:cNvSpPr>
          <p:nvPr>
            <p:custDataLst>
              <p:tags r:id="rId11"/>
            </p:custDataLst>
          </p:nvPr>
        </p:nvSpPr>
        <p:spPr bwMode="auto">
          <a:xfrm>
            <a:off x="-1618234" y="2977683"/>
            <a:ext cx="4737333" cy="3319014"/>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7" name="PA_任意多边形 31"/>
          <p:cNvSpPr>
            <a:spLocks/>
          </p:cNvSpPr>
          <p:nvPr>
            <p:custDataLst>
              <p:tags r:id="rId12"/>
            </p:custDataLst>
          </p:nvPr>
        </p:nvSpPr>
        <p:spPr bwMode="auto">
          <a:xfrm>
            <a:off x="5063301" y="-1078"/>
            <a:ext cx="890811" cy="397916"/>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8" name="PA_任意多边形 32"/>
          <p:cNvSpPr>
            <a:spLocks/>
          </p:cNvSpPr>
          <p:nvPr>
            <p:custDataLst>
              <p:tags r:id="rId13"/>
            </p:custDataLst>
          </p:nvPr>
        </p:nvSpPr>
        <p:spPr bwMode="auto">
          <a:xfrm>
            <a:off x="4867323" y="-34084"/>
            <a:ext cx="1086789" cy="588621"/>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1" name="PA_任意多边形 35"/>
          <p:cNvSpPr>
            <a:spLocks/>
          </p:cNvSpPr>
          <p:nvPr>
            <p:custDataLst>
              <p:tags r:id="rId14"/>
            </p:custDataLst>
          </p:nvPr>
        </p:nvSpPr>
        <p:spPr bwMode="auto">
          <a:xfrm>
            <a:off x="4473584" y="17260"/>
            <a:ext cx="1480528" cy="1208415"/>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3" name="PA_任意多边形 37"/>
          <p:cNvSpPr>
            <a:spLocks/>
          </p:cNvSpPr>
          <p:nvPr>
            <p:custDataLst>
              <p:tags r:id="rId15"/>
            </p:custDataLst>
          </p:nvPr>
        </p:nvSpPr>
        <p:spPr bwMode="auto">
          <a:xfrm>
            <a:off x="2884377" y="64936"/>
            <a:ext cx="3069735" cy="2998116"/>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4" name="PA_任意多边形 38"/>
          <p:cNvSpPr>
            <a:spLocks/>
          </p:cNvSpPr>
          <p:nvPr>
            <p:custDataLst>
              <p:tags r:id="rId16"/>
            </p:custDataLst>
          </p:nvPr>
        </p:nvSpPr>
        <p:spPr bwMode="auto">
          <a:xfrm>
            <a:off x="4341743" y="64937"/>
            <a:ext cx="1612368" cy="2059256"/>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5" name="PA_任意多边形 39"/>
          <p:cNvSpPr>
            <a:spLocks/>
          </p:cNvSpPr>
          <p:nvPr>
            <p:custDataLst>
              <p:tags r:id="rId17"/>
            </p:custDataLst>
          </p:nvPr>
        </p:nvSpPr>
        <p:spPr bwMode="auto">
          <a:xfrm>
            <a:off x="5302038" y="64937"/>
            <a:ext cx="652074" cy="634463"/>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0" name="PA_任意多边形 44"/>
          <p:cNvSpPr>
            <a:spLocks/>
          </p:cNvSpPr>
          <p:nvPr>
            <p:custDataLst>
              <p:tags r:id="rId18"/>
            </p:custDataLst>
          </p:nvPr>
        </p:nvSpPr>
        <p:spPr bwMode="auto">
          <a:xfrm>
            <a:off x="5954111" y="64936"/>
            <a:ext cx="641384" cy="399749"/>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1" name="PA_任意多边形 45"/>
          <p:cNvSpPr>
            <a:spLocks/>
          </p:cNvSpPr>
          <p:nvPr>
            <p:custDataLst>
              <p:tags r:id="rId19"/>
            </p:custDataLst>
          </p:nvPr>
        </p:nvSpPr>
        <p:spPr bwMode="auto">
          <a:xfrm>
            <a:off x="5063300" y="-39586"/>
            <a:ext cx="1532195" cy="504271"/>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2" name="PA_任意多边形 46"/>
          <p:cNvSpPr>
            <a:spLocks/>
          </p:cNvSpPr>
          <p:nvPr>
            <p:custDataLst>
              <p:tags r:id="rId20"/>
            </p:custDataLst>
          </p:nvPr>
        </p:nvSpPr>
        <p:spPr bwMode="auto">
          <a:xfrm>
            <a:off x="4867323" y="-57923"/>
            <a:ext cx="1728173" cy="612459"/>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3" name="PA_任意多边形 47"/>
          <p:cNvSpPr>
            <a:spLocks/>
          </p:cNvSpPr>
          <p:nvPr>
            <p:custDataLst>
              <p:tags r:id="rId21"/>
            </p:custDataLst>
          </p:nvPr>
        </p:nvSpPr>
        <p:spPr bwMode="auto">
          <a:xfrm>
            <a:off x="2232303" y="464684"/>
            <a:ext cx="4489687" cy="6581184"/>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4" name="PA_任意多边形 48"/>
          <p:cNvSpPr>
            <a:spLocks/>
          </p:cNvSpPr>
          <p:nvPr>
            <p:custDataLst>
              <p:tags r:id="rId22"/>
            </p:custDataLst>
          </p:nvPr>
        </p:nvSpPr>
        <p:spPr bwMode="auto">
          <a:xfrm>
            <a:off x="4489619" y="464685"/>
            <a:ext cx="2344614" cy="5391107"/>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5" name="PA_任意多边形 49"/>
          <p:cNvSpPr>
            <a:spLocks/>
          </p:cNvSpPr>
          <p:nvPr>
            <p:custDataLst>
              <p:tags r:id="rId23"/>
            </p:custDataLst>
          </p:nvPr>
        </p:nvSpPr>
        <p:spPr bwMode="auto">
          <a:xfrm>
            <a:off x="5198704" y="464684"/>
            <a:ext cx="1667598" cy="3779276"/>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8" name="PA_任意多边形 52"/>
          <p:cNvSpPr>
            <a:spLocks/>
          </p:cNvSpPr>
          <p:nvPr>
            <p:custDataLst>
              <p:tags r:id="rId24"/>
            </p:custDataLst>
          </p:nvPr>
        </p:nvSpPr>
        <p:spPr bwMode="auto">
          <a:xfrm>
            <a:off x="4473584" y="-54255"/>
            <a:ext cx="2121912" cy="1279929"/>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9" name="PA_任意多边形 53"/>
          <p:cNvSpPr>
            <a:spLocks/>
          </p:cNvSpPr>
          <p:nvPr>
            <p:custDataLst>
              <p:tags r:id="rId25"/>
            </p:custDataLst>
          </p:nvPr>
        </p:nvSpPr>
        <p:spPr bwMode="auto">
          <a:xfrm>
            <a:off x="5492671" y="464684"/>
            <a:ext cx="1346906" cy="4162522"/>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4" name="PA_任意多边形 54"/>
          <p:cNvSpPr>
            <a:spLocks/>
          </p:cNvSpPr>
          <p:nvPr>
            <p:custDataLst>
              <p:tags r:id="rId26"/>
            </p:custDataLst>
          </p:nvPr>
        </p:nvSpPr>
        <p:spPr bwMode="auto">
          <a:xfrm>
            <a:off x="5170198" y="200630"/>
            <a:ext cx="1473402" cy="264054"/>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5" name="PA_任意多边形 55"/>
          <p:cNvSpPr>
            <a:spLocks/>
          </p:cNvSpPr>
          <p:nvPr>
            <p:custDataLst>
              <p:tags r:id="rId27"/>
            </p:custDataLst>
          </p:nvPr>
        </p:nvSpPr>
        <p:spPr bwMode="auto">
          <a:xfrm>
            <a:off x="2884377" y="464684"/>
            <a:ext cx="3711119" cy="2598367"/>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555 w 10000"/>
              <a:gd name="connsiteY14" fmla="*/ 4971 h 10000"/>
              <a:gd name="connsiteX15" fmla="*/ 6322 w 10000"/>
              <a:gd name="connsiteY15" fmla="*/ 5177 h 10000"/>
              <a:gd name="connsiteX16" fmla="*/ 5544 w 10000"/>
              <a:gd name="connsiteY16" fmla="*/ 5886 h 10000"/>
              <a:gd name="connsiteX17" fmla="*/ 3818 w 10000"/>
              <a:gd name="connsiteY17" fmla="*/ 7326 h 10000"/>
              <a:gd name="connsiteX18" fmla="*/ 0 w 10000"/>
              <a:gd name="connsiteY18"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322 w 10000"/>
              <a:gd name="connsiteY14" fmla="*/ 5177 h 10000"/>
              <a:gd name="connsiteX15" fmla="*/ 5544 w 10000"/>
              <a:gd name="connsiteY15" fmla="*/ 5886 h 10000"/>
              <a:gd name="connsiteX16" fmla="*/ 3818 w 10000"/>
              <a:gd name="connsiteY16" fmla="*/ 7326 h 10000"/>
              <a:gd name="connsiteX17" fmla="*/ 0 w 10000"/>
              <a:gd name="connsiteY17"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7030 w 10000"/>
              <a:gd name="connsiteY5" fmla="*/ 4469 h 10000"/>
              <a:gd name="connsiteX6" fmla="*/ 8227 w 10000"/>
              <a:gd name="connsiteY6" fmla="*/ 3131 h 10000"/>
              <a:gd name="connsiteX7" fmla="*/ 9121 w 10000"/>
              <a:gd name="connsiteY7" fmla="*/ 1920 h 10000"/>
              <a:gd name="connsiteX8" fmla="*/ 10000 w 10000"/>
              <a:gd name="connsiteY8" fmla="*/ 0 h 10000"/>
              <a:gd name="connsiteX9" fmla="*/ 10000 w 10000"/>
              <a:gd name="connsiteY9" fmla="*/ 0 h 10000"/>
              <a:gd name="connsiteX10" fmla="*/ 9121 w 10000"/>
              <a:gd name="connsiteY10" fmla="*/ 1931 h 10000"/>
              <a:gd name="connsiteX11" fmla="*/ 8235 w 10000"/>
              <a:gd name="connsiteY11" fmla="*/ 3131 h 10000"/>
              <a:gd name="connsiteX12" fmla="*/ 7030 w 10000"/>
              <a:gd name="connsiteY12" fmla="*/ 4469 h 10000"/>
              <a:gd name="connsiteX13" fmla="*/ 6322 w 10000"/>
              <a:gd name="connsiteY13" fmla="*/ 5177 h 10000"/>
              <a:gd name="connsiteX14" fmla="*/ 5544 w 10000"/>
              <a:gd name="connsiteY14" fmla="*/ 5886 h 10000"/>
              <a:gd name="connsiteX15" fmla="*/ 3818 w 10000"/>
              <a:gd name="connsiteY15" fmla="*/ 7326 h 10000"/>
              <a:gd name="connsiteX16" fmla="*/ 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6" name="PA_任意多边形 56"/>
          <p:cNvSpPr>
            <a:spLocks/>
          </p:cNvSpPr>
          <p:nvPr>
            <p:custDataLst>
              <p:tags r:id="rId28"/>
            </p:custDataLst>
          </p:nvPr>
        </p:nvSpPr>
        <p:spPr bwMode="auto">
          <a:xfrm>
            <a:off x="4341743" y="464684"/>
            <a:ext cx="2253752" cy="165950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7" name="PA_任意多边形 57"/>
          <p:cNvSpPr>
            <a:spLocks/>
          </p:cNvSpPr>
          <p:nvPr>
            <p:custDataLst>
              <p:tags r:id="rId29"/>
            </p:custDataLst>
          </p:nvPr>
        </p:nvSpPr>
        <p:spPr bwMode="auto">
          <a:xfrm>
            <a:off x="5302039" y="218968"/>
            <a:ext cx="1293457" cy="480432"/>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1" name="PA_任意多边形 61"/>
          <p:cNvSpPr>
            <a:spLocks/>
          </p:cNvSpPr>
          <p:nvPr>
            <p:custDataLst>
              <p:tags r:id="rId30"/>
            </p:custDataLst>
          </p:nvPr>
        </p:nvSpPr>
        <p:spPr bwMode="auto">
          <a:xfrm>
            <a:off x="6595495" y="464685"/>
            <a:ext cx="258336" cy="106905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2" name="PA_任意多边形 62"/>
          <p:cNvSpPr>
            <a:spLocks/>
          </p:cNvSpPr>
          <p:nvPr>
            <p:custDataLst>
              <p:tags r:id="rId31"/>
            </p:custDataLst>
          </p:nvPr>
        </p:nvSpPr>
        <p:spPr bwMode="auto">
          <a:xfrm>
            <a:off x="5954112" y="41097"/>
            <a:ext cx="897937" cy="1492640"/>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3" name="PA_任意多边形 63"/>
          <p:cNvSpPr>
            <a:spLocks/>
          </p:cNvSpPr>
          <p:nvPr>
            <p:custDataLst>
              <p:tags r:id="rId32"/>
            </p:custDataLst>
          </p:nvPr>
        </p:nvSpPr>
        <p:spPr bwMode="auto">
          <a:xfrm>
            <a:off x="5063301" y="-164278"/>
            <a:ext cx="1788748" cy="1698015"/>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4" name="PA_任意多边形 64"/>
          <p:cNvSpPr>
            <a:spLocks/>
          </p:cNvSpPr>
          <p:nvPr>
            <p:custDataLst>
              <p:tags r:id="rId33"/>
            </p:custDataLst>
          </p:nvPr>
        </p:nvSpPr>
        <p:spPr bwMode="auto">
          <a:xfrm>
            <a:off x="4867323" y="-208287"/>
            <a:ext cx="1984727" cy="1742024"/>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5" name="PA_任意多边形 65"/>
          <p:cNvSpPr>
            <a:spLocks/>
          </p:cNvSpPr>
          <p:nvPr>
            <p:custDataLst>
              <p:tags r:id="rId34"/>
            </p:custDataLst>
          </p:nvPr>
        </p:nvSpPr>
        <p:spPr bwMode="auto">
          <a:xfrm>
            <a:off x="222633" y="1533736"/>
            <a:ext cx="6615163" cy="5563476"/>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6" name="PA_任意多边形 66"/>
          <p:cNvSpPr>
            <a:spLocks/>
          </p:cNvSpPr>
          <p:nvPr>
            <p:custDataLst>
              <p:tags r:id="rId35"/>
            </p:custDataLst>
          </p:nvPr>
        </p:nvSpPr>
        <p:spPr bwMode="auto">
          <a:xfrm>
            <a:off x="2232303" y="1533736"/>
            <a:ext cx="4605493" cy="5510298"/>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7" name="PA_任意多边形 67"/>
          <p:cNvSpPr>
            <a:spLocks/>
          </p:cNvSpPr>
          <p:nvPr>
            <p:custDataLst>
              <p:tags r:id="rId36"/>
            </p:custDataLst>
          </p:nvPr>
        </p:nvSpPr>
        <p:spPr bwMode="auto">
          <a:xfrm>
            <a:off x="4489619" y="1533736"/>
            <a:ext cx="2348178" cy="4322054"/>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8" name="PA_任意多边形 68"/>
          <p:cNvSpPr>
            <a:spLocks/>
          </p:cNvSpPr>
          <p:nvPr>
            <p:custDataLst>
              <p:tags r:id="rId37"/>
            </p:custDataLst>
          </p:nvPr>
        </p:nvSpPr>
        <p:spPr bwMode="auto">
          <a:xfrm>
            <a:off x="5198704" y="1533737"/>
            <a:ext cx="1639092" cy="2710223"/>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4" name="PA_任意多边形 69"/>
          <p:cNvSpPr>
            <a:spLocks/>
          </p:cNvSpPr>
          <p:nvPr>
            <p:custDataLst>
              <p:tags r:id="rId38"/>
            </p:custDataLst>
          </p:nvPr>
        </p:nvSpPr>
        <p:spPr bwMode="auto">
          <a:xfrm>
            <a:off x="5492671" y="1533737"/>
            <a:ext cx="1345125" cy="3089801"/>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5" name="PA_任意多边形 70"/>
          <p:cNvSpPr>
            <a:spLocks/>
          </p:cNvSpPr>
          <p:nvPr>
            <p:custDataLst>
              <p:tags r:id="rId39"/>
            </p:custDataLst>
          </p:nvPr>
        </p:nvSpPr>
        <p:spPr bwMode="auto">
          <a:xfrm>
            <a:off x="5170198" y="407839"/>
            <a:ext cx="1667598" cy="1125898"/>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0" name="PA_任意多边形 71"/>
          <p:cNvSpPr>
            <a:spLocks/>
          </p:cNvSpPr>
          <p:nvPr>
            <p:custDataLst>
              <p:tags r:id="rId40"/>
            </p:custDataLst>
          </p:nvPr>
        </p:nvSpPr>
        <p:spPr bwMode="auto">
          <a:xfrm>
            <a:off x="2884377" y="1533737"/>
            <a:ext cx="3953420" cy="1531148"/>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1" name="PA_任意多边形 72"/>
          <p:cNvSpPr>
            <a:spLocks/>
          </p:cNvSpPr>
          <p:nvPr>
            <p:custDataLst>
              <p:tags r:id="rId41"/>
            </p:custDataLst>
          </p:nvPr>
        </p:nvSpPr>
        <p:spPr bwMode="auto">
          <a:xfrm>
            <a:off x="4341743" y="1275185"/>
            <a:ext cx="2506743" cy="849008"/>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2" name="PA_任意多边形 73"/>
          <p:cNvSpPr>
            <a:spLocks/>
          </p:cNvSpPr>
          <p:nvPr>
            <p:custDataLst>
              <p:tags r:id="rId42"/>
            </p:custDataLst>
          </p:nvPr>
        </p:nvSpPr>
        <p:spPr bwMode="auto">
          <a:xfrm>
            <a:off x="5300256" y="272144"/>
            <a:ext cx="1548230" cy="1261592"/>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 name="PA_组合 1"/>
          <p:cNvGrpSpPr/>
          <p:nvPr>
            <p:custDataLst>
              <p:tags r:id="rId43"/>
            </p:custDataLst>
          </p:nvPr>
        </p:nvGrpSpPr>
        <p:grpSpPr>
          <a:xfrm>
            <a:off x="1479136" y="1653961"/>
            <a:ext cx="2585737" cy="2661333"/>
            <a:chOff x="1479136" y="1653961"/>
            <a:chExt cx="2585737" cy="2661333"/>
          </a:xfrm>
        </p:grpSpPr>
        <p:grpSp>
          <p:nvGrpSpPr>
            <p:cNvPr id="2087" name="组合 2086"/>
            <p:cNvGrpSpPr/>
            <p:nvPr/>
          </p:nvGrpSpPr>
          <p:grpSpPr>
            <a:xfrm>
              <a:off x="1479136" y="1653961"/>
              <a:ext cx="2585737" cy="2661333"/>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椭圆 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 name="椭圆 22"/>
            <p:cNvSpPr/>
            <p:nvPr/>
          </p:nvSpPr>
          <p:spPr>
            <a:xfrm>
              <a:off x="1848139" y="2083438"/>
              <a:ext cx="1824046" cy="1877374"/>
            </a:xfrm>
            <a:prstGeom prst="ellipse">
              <a:avLst/>
            </a:prstGeom>
            <a:gradFill flip="none" rotWithShape="1">
              <a:gsLst>
                <a:gs pos="0">
                  <a:srgbClr val="00B0F0"/>
                </a:gs>
                <a:gs pos="100000">
                  <a:srgbClr val="0066FF"/>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04" name="PA_组合 103"/>
          <p:cNvGrpSpPr/>
          <p:nvPr>
            <p:custDataLst>
              <p:tags r:id="rId44"/>
            </p:custDataLst>
          </p:nvPr>
        </p:nvGrpSpPr>
        <p:grpSpPr>
          <a:xfrm>
            <a:off x="4902926" y="3923315"/>
            <a:ext cx="565693" cy="582231"/>
            <a:chOff x="1827622" y="1343919"/>
            <a:chExt cx="2304000" cy="2304000"/>
          </a:xfrm>
        </p:grpSpPr>
        <p:sp>
          <p:nvSpPr>
            <p:cNvPr id="105" name="椭圆 104"/>
            <p:cNvSpPr/>
            <p:nvPr/>
          </p:nvSpPr>
          <p:spPr>
            <a:xfrm>
              <a:off x="1827622" y="1343919"/>
              <a:ext cx="2304000" cy="2304000"/>
            </a:xfrm>
            <a:prstGeom prst="ellipse">
              <a:avLst/>
            </a:prstGeom>
            <a:gradFill>
              <a:gsLst>
                <a:gs pos="100000">
                  <a:srgbClr val="00B0F0"/>
                </a:gs>
                <a:gs pos="0">
                  <a:srgbClr val="0066FF"/>
                </a:gs>
              </a:gsLst>
              <a:path path="circle">
                <a:fillToRect t="100000" r="100000"/>
              </a:path>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6" name="椭圆 105"/>
            <p:cNvSpPr/>
            <p:nvPr/>
          </p:nvSpPr>
          <p:spPr>
            <a:xfrm>
              <a:off x="1877482" y="1393780"/>
              <a:ext cx="2204284" cy="2204283"/>
            </a:xfrm>
            <a:prstGeom prst="ellipse">
              <a:avLst/>
            </a:prstGeom>
            <a:gradFill>
              <a:gsLst>
                <a:gs pos="0">
                  <a:srgbClr val="00B0F0"/>
                </a:gs>
                <a:gs pos="100000">
                  <a:srgbClr val="0066FF"/>
                </a:gs>
              </a:gsLst>
              <a:path path="circle">
                <a:fillToRect t="100000" r="10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88" name="PA_同心圆 2087"/>
          <p:cNvSpPr/>
          <p:nvPr>
            <p:custDataLst>
              <p:tags r:id="rId45"/>
            </p:custDataLst>
          </p:nvPr>
        </p:nvSpPr>
        <p:spPr>
          <a:xfrm>
            <a:off x="4432370" y="2116982"/>
            <a:ext cx="390544" cy="401961"/>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8" name="PA_同心圆 107"/>
          <p:cNvSpPr/>
          <p:nvPr>
            <p:custDataLst>
              <p:tags r:id="rId46"/>
            </p:custDataLst>
          </p:nvPr>
        </p:nvSpPr>
        <p:spPr>
          <a:xfrm>
            <a:off x="5603117" y="1928889"/>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1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09" name="PA_同心圆 108"/>
          <p:cNvSpPr/>
          <p:nvPr>
            <p:custDataLst>
              <p:tags r:id="rId47"/>
            </p:custDataLst>
          </p:nvPr>
        </p:nvSpPr>
        <p:spPr>
          <a:xfrm>
            <a:off x="5101769" y="332658"/>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PA_同心圆 109"/>
          <p:cNvSpPr/>
          <p:nvPr>
            <p:custDataLst>
              <p:tags r:id="rId48"/>
            </p:custDataLst>
          </p:nvPr>
        </p:nvSpPr>
        <p:spPr>
          <a:xfrm>
            <a:off x="6128175" y="662724"/>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1" name="PA_同心圆 110"/>
          <p:cNvSpPr/>
          <p:nvPr>
            <p:custDataLst>
              <p:tags r:id="rId49"/>
            </p:custDataLst>
          </p:nvPr>
        </p:nvSpPr>
        <p:spPr>
          <a:xfrm>
            <a:off x="5418171" y="4515685"/>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1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12" name="PA_同心圆 111"/>
          <p:cNvSpPr/>
          <p:nvPr>
            <p:custDataLst>
              <p:tags r:id="rId50"/>
            </p:custDataLst>
          </p:nvPr>
        </p:nvSpPr>
        <p:spPr>
          <a:xfrm>
            <a:off x="2181690" y="6902258"/>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3693" tIns="51846" rIns="103693" bIns="51846" numCol="1" spcCol="0" rtlCol="0" fromWordArt="0" anchor="ctr" anchorCtr="0" forceAA="0" compatLnSpc="1">
            <a:prstTxWarp prst="textNoShape">
              <a:avLst/>
            </a:prstTxWarp>
            <a:noAutofit/>
          </a:bodyP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3" name="PA_同心圆 112"/>
          <p:cNvSpPr/>
          <p:nvPr>
            <p:custDataLst>
              <p:tags r:id="rId51"/>
            </p:custDataLst>
          </p:nvPr>
        </p:nvSpPr>
        <p:spPr>
          <a:xfrm>
            <a:off x="136389" y="6967356"/>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3693" tIns="51846" rIns="103693" bIns="51846" numCol="1" spcCol="0" rtlCol="0" fromWordArt="0" anchor="ctr" anchorCtr="0" forceAA="0" compatLnSpc="1">
            <a:prstTxWarp prst="textNoShape">
              <a:avLst/>
            </a:prstTxWarp>
            <a:noAutofit/>
          </a:bodyP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14" name="PA_组合 113"/>
          <p:cNvGrpSpPr/>
          <p:nvPr>
            <p:custDataLst>
              <p:tags r:id="rId52"/>
            </p:custDataLst>
          </p:nvPr>
        </p:nvGrpSpPr>
        <p:grpSpPr>
          <a:xfrm>
            <a:off x="6551386" y="1181637"/>
            <a:ext cx="565693" cy="582231"/>
            <a:chOff x="1827622" y="1343919"/>
            <a:chExt cx="2304000" cy="2304000"/>
          </a:xfrm>
        </p:grpSpPr>
        <p:sp>
          <p:nvSpPr>
            <p:cNvPr id="115" name="椭圆 114"/>
            <p:cNvSpPr/>
            <p:nvPr/>
          </p:nvSpPr>
          <p:spPr>
            <a:xfrm>
              <a:off x="1827622" y="1343919"/>
              <a:ext cx="2304000" cy="2304000"/>
            </a:xfrm>
            <a:prstGeom prst="ellipse">
              <a:avLst/>
            </a:prstGeom>
            <a:gradFill>
              <a:gsLst>
                <a:gs pos="96000">
                  <a:srgbClr val="00B0F0"/>
                </a:gs>
                <a:gs pos="0">
                  <a:srgbClr val="0066FF"/>
                </a:gs>
              </a:gsLst>
              <a:path path="circle">
                <a:fillToRect t="100000" r="100000"/>
              </a:path>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 name="椭圆 115"/>
            <p:cNvSpPr/>
            <p:nvPr/>
          </p:nvSpPr>
          <p:spPr>
            <a:xfrm>
              <a:off x="1877481" y="1393778"/>
              <a:ext cx="2204282" cy="2204282"/>
            </a:xfrm>
            <a:prstGeom prst="ellipse">
              <a:avLst/>
            </a:prstGeom>
            <a:gradFill>
              <a:gsLst>
                <a:gs pos="0">
                  <a:srgbClr val="00B0F0"/>
                </a:gs>
                <a:gs pos="100000">
                  <a:srgbClr val="0066FF"/>
                </a:gs>
              </a:gsLst>
              <a:path path="circle">
                <a:fillToRect t="100000" r="10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17" name="PA_组合 116"/>
          <p:cNvGrpSpPr/>
          <p:nvPr>
            <p:custDataLst>
              <p:tags r:id="rId53"/>
            </p:custDataLst>
          </p:nvPr>
        </p:nvGrpSpPr>
        <p:grpSpPr>
          <a:xfrm>
            <a:off x="5845329" y="3173045"/>
            <a:ext cx="565693" cy="582231"/>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0" name="PA_组合 119"/>
          <p:cNvGrpSpPr/>
          <p:nvPr>
            <p:custDataLst>
              <p:tags r:id="rId54"/>
            </p:custDataLst>
          </p:nvPr>
        </p:nvGrpSpPr>
        <p:grpSpPr>
          <a:xfrm>
            <a:off x="4702879" y="5053542"/>
            <a:ext cx="565693" cy="582231"/>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3" name="PA_组合 122"/>
          <p:cNvGrpSpPr/>
          <p:nvPr>
            <p:custDataLst>
              <p:tags r:id="rId55"/>
            </p:custDataLst>
          </p:nvPr>
        </p:nvGrpSpPr>
        <p:grpSpPr>
          <a:xfrm>
            <a:off x="3979639" y="954968"/>
            <a:ext cx="837314" cy="861794"/>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5" name="PA_文本框 74"/>
          <p:cNvSpPr txBox="1"/>
          <p:nvPr>
            <p:custDataLst>
              <p:tags r:id="rId56"/>
            </p:custDataLst>
          </p:nvPr>
        </p:nvSpPr>
        <p:spPr>
          <a:xfrm>
            <a:off x="9720857" y="3037482"/>
            <a:ext cx="3993420"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5400" noProof="0" dirty="0">
                <a:solidFill>
                  <a:srgbClr val="FC8604"/>
                </a:solidFill>
                <a:latin typeface="DIN Mittelschrift Std" pitchFamily="50" charset="0"/>
                <a:ea typeface="宋体" panose="02010600030101010101" pitchFamily="2" charset="-122"/>
              </a:rPr>
              <a:t>微</a:t>
            </a:r>
            <a:r>
              <a:rPr lang="zh-CN" altLang="en-US" sz="5400" noProof="0" dirty="0" smtClean="0">
                <a:solidFill>
                  <a:srgbClr val="FC8604"/>
                </a:solidFill>
                <a:latin typeface="DIN Mittelschrift Std" pitchFamily="50" charset="0"/>
                <a:ea typeface="宋体" panose="02010600030101010101" pitchFamily="2" charset="-122"/>
              </a:rPr>
              <a:t>信小程序</a:t>
            </a:r>
            <a:endParaRPr kumimoji="0" lang="en-US" altLang="zh-CN" sz="5400" b="0" i="0" u="none" strike="noStrike" kern="1200" cap="none" spc="0" normalizeH="0" baseline="0" noProof="0" dirty="0">
              <a:ln>
                <a:noFill/>
              </a:ln>
              <a:solidFill>
                <a:srgbClr val="FC8604"/>
              </a:solidFill>
              <a:effectLst/>
              <a:uLnTx/>
              <a:uFillTx/>
              <a:latin typeface="DIN Mittelschrift Std" pitchFamily="50" charset="0"/>
              <a:ea typeface="宋体" panose="02010600030101010101" pitchFamily="2" charset="-122"/>
            </a:endParaRPr>
          </a:p>
        </p:txBody>
      </p:sp>
      <p:grpSp>
        <p:nvGrpSpPr>
          <p:cNvPr id="12" name="PA_组合 11"/>
          <p:cNvGrpSpPr/>
          <p:nvPr>
            <p:custDataLst>
              <p:tags r:id="rId57"/>
            </p:custDataLst>
          </p:nvPr>
        </p:nvGrpSpPr>
        <p:grpSpPr>
          <a:xfrm>
            <a:off x="10955920" y="4230011"/>
            <a:ext cx="2221321" cy="377411"/>
            <a:chOff x="7400705" y="4179010"/>
            <a:chExt cx="2221321" cy="377411"/>
          </a:xfrm>
        </p:grpSpPr>
        <p:sp>
          <p:nvSpPr>
            <p:cNvPr id="4" name="圆角矩形 3"/>
            <p:cNvSpPr/>
            <p:nvPr/>
          </p:nvSpPr>
          <p:spPr>
            <a:xfrm>
              <a:off x="7400705" y="4241972"/>
              <a:ext cx="2221321" cy="308099"/>
            </a:xfrm>
            <a:prstGeom prst="roundRect">
              <a:avLst/>
            </a:prstGeom>
            <a:solidFill>
              <a:srgbClr val="FC8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1" name="TextBox 100"/>
            <p:cNvSpPr txBox="1"/>
            <p:nvPr/>
          </p:nvSpPr>
          <p:spPr>
            <a:xfrm>
              <a:off x="7659558" y="4179010"/>
              <a:ext cx="1703614" cy="37741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solidFill>
                    <a:prstClr val="white"/>
                  </a:solidFill>
                  <a:latin typeface="微软雅黑" pitchFamily="34" charset="-122"/>
                  <a:ea typeface="微软雅黑" pitchFamily="34" charset="-122"/>
                </a:rPr>
                <a:t>2017-12-27  </a:t>
              </a:r>
              <a:r>
                <a:rPr lang="zh-CN" altLang="en-US" sz="1400" dirty="0" smtClean="0">
                  <a:solidFill>
                    <a:prstClr val="white"/>
                  </a:solidFill>
                  <a:latin typeface="微软雅黑" pitchFamily="34" charset="-122"/>
                  <a:ea typeface="微软雅黑" pitchFamily="34" charset="-122"/>
                </a:rPr>
                <a:t>吕新</a:t>
              </a:r>
              <a:endPar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sp>
        <p:nvSpPr>
          <p:cNvPr id="3" name="PA_文本框 2"/>
          <p:cNvSpPr txBox="1"/>
          <p:nvPr>
            <p:custDataLst>
              <p:tags r:id="rId58"/>
            </p:custDataLst>
          </p:nvPr>
        </p:nvSpPr>
        <p:spPr>
          <a:xfrm>
            <a:off x="6757855" y="2254621"/>
            <a:ext cx="4331154" cy="1862048"/>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11500" spc="-300" noProof="0" dirty="0">
                <a:solidFill>
                  <a:srgbClr val="1574FF"/>
                </a:solidFill>
                <a:latin typeface="DFGothic-EB" panose="02010609010101010101" pitchFamily="1" charset="-128"/>
                <a:ea typeface="DFGothic-EB" panose="02010609010101010101" pitchFamily="1" charset="-128"/>
              </a:rPr>
              <a:t>玩转</a:t>
            </a:r>
            <a:endParaRPr kumimoji="0" lang="zh-CN" altLang="en-US" sz="11500" b="0" i="0" u="none" strike="noStrike" kern="1200" cap="none" spc="-300" normalizeH="0" baseline="0" noProof="0" dirty="0">
              <a:ln>
                <a:noFill/>
              </a:ln>
              <a:solidFill>
                <a:srgbClr val="1574FF"/>
              </a:solidFill>
              <a:effectLst/>
              <a:uLnTx/>
              <a:uFillTx/>
              <a:latin typeface="DFGothic-EB" panose="02010609010101010101" pitchFamily="1" charset="-128"/>
              <a:ea typeface="DFGothic-EB" panose="02010609010101010101" pitchFamily="1" charset="-128"/>
              <a:cs typeface="+mn-cs"/>
            </a:endParaRPr>
          </a:p>
        </p:txBody>
      </p:sp>
      <p:pic>
        <p:nvPicPr>
          <p:cNvPr id="5" name="图片 4"/>
          <p:cNvPicPr>
            <a:picLocks noChangeAspect="1"/>
          </p:cNvPicPr>
          <p:nvPr/>
        </p:nvPicPr>
        <p:blipFill>
          <a:blip r:embed="rId63" cstate="print">
            <a:extLst>
              <a:ext uri="{28A0092B-C50C-407E-A947-70E740481C1C}">
                <a14:useLocalDpi xmlns:a14="http://schemas.microsoft.com/office/drawing/2010/main" val="0"/>
              </a:ext>
            </a:extLst>
          </a:blip>
          <a:stretch>
            <a:fillRect/>
          </a:stretch>
        </p:blipFill>
        <p:spPr>
          <a:xfrm>
            <a:off x="1918080" y="2160612"/>
            <a:ext cx="1723883" cy="1756409"/>
          </a:xfrm>
          <a:prstGeom prst="rect">
            <a:avLst/>
          </a:prstGeom>
        </p:spPr>
      </p:pic>
      <p:pic>
        <p:nvPicPr>
          <p:cNvPr id="8" name="图片 7"/>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9126799" y="6363186"/>
            <a:ext cx="1036345" cy="1036345"/>
          </a:xfrm>
          <a:prstGeom prst="rect">
            <a:avLst/>
          </a:prstGeom>
        </p:spPr>
      </p:pic>
      <p:pic>
        <p:nvPicPr>
          <p:cNvPr id="13" name="图片 12"/>
          <p:cNvPicPr>
            <a:picLocks noChangeAspect="1"/>
          </p:cNvPicPr>
          <p:nvPr/>
        </p:nvPicPr>
        <p:blipFill>
          <a:blip r:embed="rId65" cstate="print">
            <a:extLst>
              <a:ext uri="{28A0092B-C50C-407E-A947-70E740481C1C}">
                <a14:useLocalDpi xmlns:a14="http://schemas.microsoft.com/office/drawing/2010/main" val="0"/>
              </a:ext>
            </a:extLst>
          </a:blip>
          <a:stretch>
            <a:fillRect/>
          </a:stretch>
        </p:blipFill>
        <p:spPr>
          <a:xfrm>
            <a:off x="10681222" y="6374459"/>
            <a:ext cx="1036345" cy="1036345"/>
          </a:xfrm>
          <a:prstGeom prst="rect">
            <a:avLst/>
          </a:prstGeom>
        </p:spPr>
      </p:pic>
      <p:pic>
        <p:nvPicPr>
          <p:cNvPr id="14" name="图片 13"/>
          <p:cNvPicPr>
            <a:picLocks noChangeAspect="1"/>
          </p:cNvPicPr>
          <p:nvPr/>
        </p:nvPicPr>
        <p:blipFill>
          <a:blip r:embed="rId66" cstate="print">
            <a:extLst>
              <a:ext uri="{28A0092B-C50C-407E-A947-70E740481C1C}">
                <a14:useLocalDpi xmlns:a14="http://schemas.microsoft.com/office/drawing/2010/main" val="0"/>
              </a:ext>
            </a:extLst>
          </a:blip>
          <a:stretch>
            <a:fillRect/>
          </a:stretch>
        </p:blipFill>
        <p:spPr>
          <a:xfrm>
            <a:off x="12235645" y="6374459"/>
            <a:ext cx="1055597" cy="1055597"/>
          </a:xfrm>
          <a:prstGeom prst="rect">
            <a:avLst/>
          </a:prstGeom>
        </p:spPr>
      </p:pic>
    </p:spTree>
    <p:extLst>
      <p:ext uri="{BB962C8B-B14F-4D97-AF65-F5344CB8AC3E}">
        <p14:creationId xmlns:p14="http://schemas.microsoft.com/office/powerpoint/2010/main" val="18369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224234" y="2271834"/>
            <a:ext cx="935873" cy="963356"/>
            <a:chOff x="1463339" y="1072758"/>
            <a:chExt cx="1546058" cy="1546058"/>
          </a:xfrm>
          <a:effectLst>
            <a:outerShdw blurRad="330200" dist="215900" dir="6900000" sx="81000" sy="81000" algn="t" rotWithShape="0">
              <a:prstClr val="black">
                <a:alpha val="49000"/>
              </a:prstClr>
            </a:outerShdw>
          </a:effectLst>
        </p:grpSpPr>
        <p:sp>
          <p:nvSpPr>
            <p:cNvPr id="45"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椭圆 4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椭圆 46"/>
          <p:cNvSpPr/>
          <p:nvPr/>
        </p:nvSpPr>
        <p:spPr>
          <a:xfrm>
            <a:off x="4338019" y="2388960"/>
            <a:ext cx="708307" cy="729107"/>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48" name="组合 47"/>
          <p:cNvGrpSpPr/>
          <p:nvPr/>
        </p:nvGrpSpPr>
        <p:grpSpPr>
          <a:xfrm>
            <a:off x="4207524" y="3871001"/>
            <a:ext cx="935873" cy="963356"/>
            <a:chOff x="1463339" y="1072758"/>
            <a:chExt cx="1546058" cy="1546058"/>
          </a:xfrm>
          <a:effectLst>
            <a:outerShdw blurRad="330200" dist="215900" dir="6900000" sx="81000" sy="81000" algn="t" rotWithShape="0">
              <a:prstClr val="black">
                <a:alpha val="49000"/>
              </a:prstClr>
            </a:outerShdw>
          </a:effectLst>
        </p:grpSpPr>
        <p:sp>
          <p:nvSpPr>
            <p:cNvPr id="49" name="同心圆 4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椭圆 49"/>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1" name="椭圆 50"/>
          <p:cNvSpPr/>
          <p:nvPr/>
        </p:nvSpPr>
        <p:spPr>
          <a:xfrm>
            <a:off x="4321309" y="3988127"/>
            <a:ext cx="708307" cy="729107"/>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2" name="组合 51"/>
          <p:cNvGrpSpPr/>
          <p:nvPr/>
        </p:nvGrpSpPr>
        <p:grpSpPr>
          <a:xfrm>
            <a:off x="4207524" y="5395430"/>
            <a:ext cx="935873" cy="963356"/>
            <a:chOff x="1463339" y="1072758"/>
            <a:chExt cx="1546058" cy="1546058"/>
          </a:xfrm>
          <a:effectLst>
            <a:outerShdw blurRad="330200" dist="215900" dir="6900000" sx="81000" sy="81000" algn="t" rotWithShape="0">
              <a:prstClr val="black">
                <a:alpha val="49000"/>
              </a:prstClr>
            </a:outerShdw>
          </a:effectLst>
        </p:grpSpPr>
        <p:sp>
          <p:nvSpPr>
            <p:cNvPr id="53" name="同心圆 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椭圆 53"/>
            <p:cNvSpPr/>
            <p:nvPr/>
          </p:nvSpPr>
          <p:spPr>
            <a:xfrm>
              <a:off x="1484232" y="1093652"/>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5" name="椭圆 54"/>
          <p:cNvSpPr/>
          <p:nvPr/>
        </p:nvSpPr>
        <p:spPr>
          <a:xfrm>
            <a:off x="4321309" y="5512556"/>
            <a:ext cx="708307" cy="729107"/>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6" name="组合 55"/>
          <p:cNvGrpSpPr/>
          <p:nvPr/>
        </p:nvGrpSpPr>
        <p:grpSpPr>
          <a:xfrm>
            <a:off x="8801463" y="2271834"/>
            <a:ext cx="935873" cy="963356"/>
            <a:chOff x="1463339" y="1072758"/>
            <a:chExt cx="1546058" cy="1546058"/>
          </a:xfrm>
          <a:effectLst>
            <a:outerShdw blurRad="330200" dist="215900" dir="6900000" sx="81000" sy="81000" algn="t" rotWithShape="0">
              <a:prstClr val="black">
                <a:alpha val="49000"/>
              </a:prstClr>
            </a:outerShdw>
          </a:effectLst>
        </p:grpSpPr>
        <p:sp>
          <p:nvSpPr>
            <p:cNvPr id="57" name="同心圆 5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椭圆 5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9" name="椭圆 58"/>
          <p:cNvSpPr/>
          <p:nvPr/>
        </p:nvSpPr>
        <p:spPr>
          <a:xfrm>
            <a:off x="8915246" y="2388960"/>
            <a:ext cx="708307" cy="729107"/>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0" name="组合 59"/>
          <p:cNvGrpSpPr/>
          <p:nvPr/>
        </p:nvGrpSpPr>
        <p:grpSpPr>
          <a:xfrm>
            <a:off x="8784753" y="3871001"/>
            <a:ext cx="935873" cy="963356"/>
            <a:chOff x="1463339" y="1072758"/>
            <a:chExt cx="1546058" cy="1546058"/>
          </a:xfrm>
          <a:effectLst>
            <a:outerShdw blurRad="330200" dist="215900" dir="6900000" sx="81000" sy="81000" algn="t" rotWithShape="0">
              <a:prstClr val="black">
                <a:alpha val="49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椭圆 6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3" name="椭圆 62"/>
          <p:cNvSpPr/>
          <p:nvPr/>
        </p:nvSpPr>
        <p:spPr>
          <a:xfrm>
            <a:off x="8898536" y="3988127"/>
            <a:ext cx="708307" cy="729107"/>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4" name="组合 63"/>
          <p:cNvGrpSpPr/>
          <p:nvPr/>
        </p:nvGrpSpPr>
        <p:grpSpPr>
          <a:xfrm>
            <a:off x="8784753" y="5395430"/>
            <a:ext cx="935873" cy="963356"/>
            <a:chOff x="1463339" y="1072758"/>
            <a:chExt cx="1546058" cy="1546058"/>
          </a:xfrm>
          <a:effectLst>
            <a:outerShdw blurRad="330200" dist="215900" dir="6900000" sx="81000" sy="81000" algn="t" rotWithShape="0">
              <a:prstClr val="black">
                <a:alpha val="49000"/>
              </a:prstClr>
            </a:outerShdw>
          </a:effectLst>
        </p:grpSpPr>
        <p:sp>
          <p:nvSpPr>
            <p:cNvPr id="65" name="同心圆 6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椭圆 6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7" name="椭圆 66"/>
          <p:cNvSpPr/>
          <p:nvPr/>
        </p:nvSpPr>
        <p:spPr>
          <a:xfrm>
            <a:off x="8898536" y="5512556"/>
            <a:ext cx="708307" cy="729107"/>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051" name="组合 2050"/>
          <p:cNvGrpSpPr/>
          <p:nvPr/>
        </p:nvGrpSpPr>
        <p:grpSpPr>
          <a:xfrm>
            <a:off x="5069708" y="1746858"/>
            <a:ext cx="3770794" cy="5226556"/>
            <a:chOff x="3365268" y="1116367"/>
            <a:chExt cx="2520280" cy="3668014"/>
          </a:xfrm>
        </p:grpSpPr>
        <p:pic>
          <p:nvPicPr>
            <p:cNvPr id="4" name="Picture 46" descr="iPhone6_mockup_front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268" y="1116367"/>
              <a:ext cx="2520280" cy="3668014"/>
            </a:xfrm>
            <a:prstGeom prst="rect">
              <a:avLst/>
            </a:prstGeom>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4573" y="1620423"/>
              <a:ext cx="1524154" cy="25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49" name="组合 2048"/>
          <p:cNvGrpSpPr/>
          <p:nvPr/>
        </p:nvGrpSpPr>
        <p:grpSpPr>
          <a:xfrm>
            <a:off x="9924912" y="2223388"/>
            <a:ext cx="1961682" cy="4088875"/>
            <a:chOff x="6713191" y="1509563"/>
            <a:chExt cx="1311127" cy="2654904"/>
          </a:xfrm>
        </p:grpSpPr>
        <p:sp>
          <p:nvSpPr>
            <p:cNvPr id="80" name="TextBox 79"/>
            <p:cNvSpPr txBox="1"/>
            <p:nvPr/>
          </p:nvSpPr>
          <p:spPr>
            <a:xfrm>
              <a:off x="6713191" y="1749682"/>
              <a:ext cx="1311127" cy="436975"/>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微信推出应用号小程序，并非想要做应用分发市场，而是给一些优质服务提供一个开放的平台。</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81" name="TextBox 80"/>
            <p:cNvSpPr txBox="1"/>
            <p:nvPr/>
          </p:nvSpPr>
          <p:spPr>
            <a:xfrm>
              <a:off x="6727614" y="1509563"/>
              <a:ext cx="1008112" cy="238017"/>
            </a:xfrm>
            <a:prstGeom prst="rect">
              <a:avLst/>
            </a:prstGeom>
            <a:noFill/>
          </p:spPr>
          <p:txBody>
            <a:bodyPr wrap="square" lIns="91431" tIns="0" rIns="91431" bIns="0" rtlCol="0" anchor="t">
              <a:spAutoFit/>
            </a:bodyPr>
            <a:lstStyle/>
            <a:p>
              <a:pPr lvl="0">
                <a:lnSpc>
                  <a:spcPct val="150000"/>
                </a:lnSpc>
                <a:defRPr/>
              </a:pP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开放的平台</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sp>
          <p:nvSpPr>
            <p:cNvPr id="82" name="TextBox 81"/>
            <p:cNvSpPr txBox="1"/>
            <p:nvPr/>
          </p:nvSpPr>
          <p:spPr>
            <a:xfrm>
              <a:off x="6713191" y="2804363"/>
              <a:ext cx="1311127" cy="709422"/>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随</a:t>
              </a:r>
              <a:r>
                <a:rPr lang="zh-CN" altLang="en-US" sz="1000" dirty="0" smtClean="0">
                  <a:solidFill>
                    <a:prstClr val="black">
                      <a:lumMod val="75000"/>
                      <a:lumOff val="25000"/>
                    </a:prstClr>
                  </a:solidFill>
                  <a:latin typeface="微软雅黑" pitchFamily="34" charset="-122"/>
                  <a:ea typeface="微软雅黑" pitchFamily="34" charset="-122"/>
                </a:rPr>
                <a:t>机</a:t>
              </a:r>
              <a:r>
                <a:rPr lang="zh-CN" altLang="en-US" sz="1000" dirty="0">
                  <a:solidFill>
                    <a:prstClr val="black">
                      <a:lumMod val="75000"/>
                      <a:lumOff val="25000"/>
                    </a:prstClr>
                  </a:solidFill>
                  <a:latin typeface="微软雅黑" pitchFamily="34" charset="-122"/>
                  <a:ea typeface="微软雅黑" pitchFamily="34" charset="-122"/>
                </a:rPr>
                <a:t>应用、媒体形态的移动互联网方面上，会有不错的斩获！要是可以原封不动的移植到到小程序上，用户也会买账的。可以让用户放弃和卸载一些</a:t>
              </a:r>
              <a:r>
                <a:rPr lang="en-US" altLang="zh-CN" sz="1000" dirty="0">
                  <a:solidFill>
                    <a:prstClr val="black">
                      <a:lumMod val="75000"/>
                      <a:lumOff val="25000"/>
                    </a:prstClr>
                  </a:solidFill>
                  <a:latin typeface="微软雅黑" pitchFamily="34" charset="-122"/>
                  <a:ea typeface="微软雅黑" pitchFamily="34" charset="-122"/>
                </a:rPr>
                <a:t>APP</a:t>
              </a:r>
              <a:r>
                <a:rPr lang="zh-CN" altLang="en-US" sz="1000" dirty="0">
                  <a:solidFill>
                    <a:prstClr val="black">
                      <a:lumMod val="75000"/>
                      <a:lumOff val="25000"/>
                    </a:prstClr>
                  </a:solidFill>
                  <a:latin typeface="微软雅黑" pitchFamily="34" charset="-122"/>
                  <a:ea typeface="微软雅黑" pitchFamily="34" charset="-122"/>
                </a:rPr>
                <a:t>。</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83" name="TextBox 82"/>
            <p:cNvSpPr txBox="1"/>
            <p:nvPr/>
          </p:nvSpPr>
          <p:spPr>
            <a:xfrm>
              <a:off x="6727615" y="2571750"/>
              <a:ext cx="1008112" cy="238017"/>
            </a:xfrm>
            <a:prstGeom prst="rect">
              <a:avLst/>
            </a:prstGeom>
            <a:noFill/>
          </p:spPr>
          <p:txBody>
            <a:bodyPr wrap="square" lIns="91431" tIns="0" rIns="91431" bIns="0" rtlCol="0" anchor="t">
              <a:spAutoFit/>
            </a:bodyPr>
            <a:lstStyle/>
            <a:p>
              <a:pPr lvl="0">
                <a:lnSpc>
                  <a:spcPct val="150000"/>
                </a:lnSpc>
                <a:defRPr/>
              </a:pP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刚需低频</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sp>
          <p:nvSpPr>
            <p:cNvPr id="84" name="TextBox 83"/>
            <p:cNvSpPr txBox="1"/>
            <p:nvPr/>
          </p:nvSpPr>
          <p:spPr>
            <a:xfrm>
              <a:off x="6713191" y="3844731"/>
              <a:ext cx="1311127" cy="319736"/>
            </a:xfrm>
            <a:prstGeom prst="rect">
              <a:avLst/>
            </a:prstGeom>
            <a:noFill/>
          </p:spPr>
          <p:txBody>
            <a:bodyPr wrap="square" lIns="91431" tIns="45715" rIns="91431" bIns="45715" rtlCol="0">
              <a:spAutoFit/>
            </a:bodyPr>
            <a:lstStyle/>
            <a:p>
              <a:pPr lvl="0">
                <a:lnSpc>
                  <a:spcPct val="130000"/>
                </a:lnSpc>
                <a:defRPr/>
              </a:pPr>
              <a:r>
                <a:rPr kumimoji="0" lang="zh-CN" altLang="en-US" sz="10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rPr>
                <a:t>基于微信的海量用户，可以跨平台使用。</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85" name="TextBox 84"/>
            <p:cNvSpPr txBox="1"/>
            <p:nvPr/>
          </p:nvSpPr>
          <p:spPr>
            <a:xfrm>
              <a:off x="6727615" y="3612118"/>
              <a:ext cx="1296703" cy="238017"/>
            </a:xfrm>
            <a:prstGeom prst="rect">
              <a:avLst/>
            </a:prstGeom>
            <a:noFill/>
          </p:spPr>
          <p:txBody>
            <a:bodyPr wrap="square" lIns="91431" tIns="0" rIns="91431" bIns="0" rtlCol="0" anchor="t">
              <a:spAutoFit/>
            </a:bodyPr>
            <a:lstStyle/>
            <a:p>
              <a:pPr lvl="0">
                <a:lnSpc>
                  <a:spcPct val="150000"/>
                </a:lnSpc>
                <a:defRPr/>
              </a:pPr>
              <a:r>
                <a:rPr lang="zh-CN" altLang="en-US" sz="1800" noProof="0" dirty="0">
                  <a:solidFill>
                    <a:prstClr val="black">
                      <a:lumMod val="75000"/>
                      <a:lumOff val="25000"/>
                    </a:prstClr>
                  </a:solidFill>
                  <a:latin typeface="微软雅黑" pitchFamily="34" charset="-122"/>
                  <a:ea typeface="微软雅黑" pitchFamily="34" charset="-122"/>
                  <a:cs typeface="华文黑体" pitchFamily="2" charset="-122"/>
                </a:rPr>
                <a:t>跨平台</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grpSp>
        <p:nvGrpSpPr>
          <p:cNvPr id="2048" name="组合 2047"/>
          <p:cNvGrpSpPr/>
          <p:nvPr/>
        </p:nvGrpSpPr>
        <p:grpSpPr>
          <a:xfrm>
            <a:off x="722849" y="2317307"/>
            <a:ext cx="3062462" cy="4029901"/>
            <a:chOff x="297525" y="1570544"/>
            <a:chExt cx="2046854" cy="2616614"/>
          </a:xfrm>
        </p:grpSpPr>
        <p:sp>
          <p:nvSpPr>
            <p:cNvPr id="86" name="TextBox 85"/>
            <p:cNvSpPr txBox="1"/>
            <p:nvPr/>
          </p:nvSpPr>
          <p:spPr>
            <a:xfrm>
              <a:off x="824932" y="1833186"/>
              <a:ext cx="1519446" cy="709423"/>
            </a:xfrm>
            <a:prstGeom prst="rect">
              <a:avLst/>
            </a:prstGeom>
            <a:noFill/>
          </p:spPr>
          <p:txBody>
            <a:bodyPr wrap="square" lIns="91431" tIns="45715" rIns="91431" bIns="45715" rtlCol="0">
              <a:spAutoFit/>
            </a:bodyPr>
            <a:lstStyle/>
            <a:p>
              <a:pPr lvl="0" algn="r">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微信小程序是</a:t>
              </a:r>
              <a:r>
                <a:rPr lang="en-US" altLang="zh-CN" sz="1000" dirty="0" err="1">
                  <a:solidFill>
                    <a:prstClr val="black">
                      <a:lumMod val="75000"/>
                      <a:lumOff val="25000"/>
                    </a:prstClr>
                  </a:solidFill>
                  <a:latin typeface="微软雅黑" pitchFamily="34" charset="-122"/>
                  <a:ea typeface="微软雅黑" pitchFamily="34" charset="-122"/>
                </a:rPr>
                <a:t>webapp</a:t>
              </a:r>
              <a:r>
                <a:rPr lang="en-US" altLang="zh-CN" sz="1000" dirty="0">
                  <a:solidFill>
                    <a:prstClr val="black">
                      <a:lumMod val="75000"/>
                      <a:lumOff val="25000"/>
                    </a:prstClr>
                  </a:solidFill>
                  <a:latin typeface="微软雅黑" pitchFamily="34" charset="-122"/>
                  <a:ea typeface="微软雅黑" pitchFamily="34" charset="-122"/>
                </a:rPr>
                <a:t>,</a:t>
              </a:r>
              <a:r>
                <a:rPr lang="zh-CN" altLang="en-US" sz="1000" dirty="0">
                  <a:solidFill>
                    <a:prstClr val="black">
                      <a:lumMod val="75000"/>
                      <a:lumOff val="25000"/>
                    </a:prstClr>
                  </a:solidFill>
                  <a:latin typeface="微软雅黑" pitchFamily="34" charset="-122"/>
                  <a:ea typeface="微软雅黑" pitchFamily="34" charset="-122"/>
                </a:rPr>
                <a:t>是基于网络平台的应用，不需要在设备上下载安装</a:t>
              </a:r>
              <a:r>
                <a:rPr lang="zh-CN" altLang="en-US" sz="1000" dirty="0" smtClean="0">
                  <a:solidFill>
                    <a:prstClr val="black">
                      <a:lumMod val="75000"/>
                      <a:lumOff val="25000"/>
                    </a:prstClr>
                  </a:solidFill>
                  <a:latin typeface="微软雅黑" pitchFamily="34" charset="-122"/>
                  <a:ea typeface="微软雅黑" pitchFamily="34" charset="-122"/>
                </a:rPr>
                <a:t>，而</a:t>
              </a:r>
              <a:r>
                <a:rPr lang="en-US" altLang="zh-CN" sz="1000" dirty="0">
                  <a:solidFill>
                    <a:prstClr val="black">
                      <a:lumMod val="75000"/>
                      <a:lumOff val="25000"/>
                    </a:prstClr>
                  </a:solidFill>
                  <a:latin typeface="微软雅黑" pitchFamily="34" charset="-122"/>
                  <a:ea typeface="微软雅黑" pitchFamily="34" charset="-122"/>
                </a:rPr>
                <a:t>App</a:t>
              </a:r>
              <a:r>
                <a:rPr lang="zh-CN" altLang="en-US" sz="1000" dirty="0">
                  <a:solidFill>
                    <a:prstClr val="black">
                      <a:lumMod val="75000"/>
                      <a:lumOff val="25000"/>
                    </a:prstClr>
                  </a:solidFill>
                  <a:latin typeface="微软雅黑" pitchFamily="34" charset="-122"/>
                  <a:ea typeface="微软雅黑" pitchFamily="34" charset="-122"/>
                </a:rPr>
                <a:t>是专门针对某一类移动设备而生的，它们都是被直接安装到手机设备里，是一个独立的应用</a:t>
              </a:r>
              <a:r>
                <a:rPr lang="zh-CN" altLang="en-US" sz="1000" dirty="0" smtClean="0">
                  <a:solidFill>
                    <a:prstClr val="black">
                      <a:lumMod val="75000"/>
                      <a:lumOff val="25000"/>
                    </a:prstClr>
                  </a:solidFill>
                  <a:latin typeface="微软雅黑" pitchFamily="34" charset="-122"/>
                  <a:ea typeface="微软雅黑" pitchFamily="34" charset="-122"/>
                </a:rPr>
                <a:t>。</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87" name="TextBox 86"/>
            <p:cNvSpPr txBox="1"/>
            <p:nvPr/>
          </p:nvSpPr>
          <p:spPr>
            <a:xfrm>
              <a:off x="1331640" y="1570544"/>
              <a:ext cx="1008112" cy="238017"/>
            </a:xfrm>
            <a:prstGeom prst="rect">
              <a:avLst/>
            </a:prstGeom>
            <a:noFill/>
          </p:spPr>
          <p:txBody>
            <a:bodyPr wrap="square" lIns="91431" tIns="0" rIns="91431" bIns="0" rtlCol="0" anchor="t">
              <a:spAutoFit/>
            </a:bodyPr>
            <a:lstStyle/>
            <a:p>
              <a:pPr lvl="0" algn="r">
                <a:lnSpc>
                  <a:spcPct val="150000"/>
                </a:lnSpc>
                <a:defRPr/>
              </a:pPr>
              <a:r>
                <a:rPr lang="en-US" altLang="zh-CN" sz="1800" dirty="0" err="1">
                  <a:solidFill>
                    <a:prstClr val="black">
                      <a:lumMod val="75000"/>
                      <a:lumOff val="25000"/>
                    </a:prstClr>
                  </a:solidFill>
                  <a:latin typeface="微软雅黑" pitchFamily="34" charset="-122"/>
                  <a:ea typeface="微软雅黑" pitchFamily="34" charset="-122"/>
                  <a:cs typeface="华文黑体" pitchFamily="2" charset="-122"/>
                </a:rPr>
                <a:t>webapp</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sp>
          <p:nvSpPr>
            <p:cNvPr id="88" name="TextBox 87"/>
            <p:cNvSpPr txBox="1"/>
            <p:nvPr/>
          </p:nvSpPr>
          <p:spPr>
            <a:xfrm>
              <a:off x="896940" y="2805428"/>
              <a:ext cx="1447438" cy="566871"/>
            </a:xfrm>
            <a:prstGeom prst="rect">
              <a:avLst/>
            </a:prstGeom>
            <a:noFill/>
          </p:spPr>
          <p:txBody>
            <a:bodyPr wrap="square" lIns="91431" tIns="45715" rIns="91431" bIns="45715" rtlCol="0">
              <a:spAutoFit/>
            </a:bodyPr>
            <a:lstStyle/>
            <a:p>
              <a:pPr lvl="0" algn="r">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微信向这种第三方插件开放了更多的功能接口，从丰富的界面控件到多种框架，特别是提供了更多的对移动设备的访问能力。</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89" name="TextBox 88"/>
            <p:cNvSpPr txBox="1"/>
            <p:nvPr/>
          </p:nvSpPr>
          <p:spPr>
            <a:xfrm>
              <a:off x="297525" y="2587805"/>
              <a:ext cx="2042227" cy="269783"/>
            </a:xfrm>
            <a:prstGeom prst="rect">
              <a:avLst/>
            </a:prstGeom>
            <a:noFill/>
          </p:spPr>
          <p:txBody>
            <a:bodyPr wrap="square" lIns="91431" tIns="0" rIns="91431" bIns="0" rtlCol="0" anchor="t">
              <a:spAutoFit/>
            </a:bodyPr>
            <a:lstStyle/>
            <a:p>
              <a:pPr lvl="0" algn="r">
                <a:lnSpc>
                  <a:spcPct val="150000"/>
                </a:lnSpc>
                <a:defRPr/>
              </a:pP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微信支持的一种第三方插件</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sp>
          <p:nvSpPr>
            <p:cNvPr id="90" name="TextBox 89"/>
            <p:cNvSpPr txBox="1"/>
            <p:nvPr/>
          </p:nvSpPr>
          <p:spPr>
            <a:xfrm>
              <a:off x="672948" y="3867422"/>
              <a:ext cx="1671431" cy="319736"/>
            </a:xfrm>
            <a:prstGeom prst="rect">
              <a:avLst/>
            </a:prstGeom>
            <a:noFill/>
          </p:spPr>
          <p:txBody>
            <a:bodyPr wrap="square" lIns="91431" tIns="45715" rIns="91431" bIns="45715" rtlCol="0">
              <a:spAutoFit/>
            </a:bodyPr>
            <a:lstStyle/>
            <a:p>
              <a:pPr lvl="0" algn="r">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让用户关注应用号，就像安装一个</a:t>
              </a:r>
              <a:r>
                <a:rPr lang="en-US" altLang="zh-CN" sz="1000" dirty="0">
                  <a:solidFill>
                    <a:prstClr val="black">
                      <a:lumMod val="75000"/>
                      <a:lumOff val="25000"/>
                    </a:prstClr>
                  </a:solidFill>
                  <a:latin typeface="微软雅黑" pitchFamily="34" charset="-122"/>
                  <a:ea typeface="微软雅黑" pitchFamily="34" charset="-122"/>
                </a:rPr>
                <a:t>App</a:t>
              </a:r>
              <a:r>
                <a:rPr lang="zh-CN" altLang="en-US" sz="1000" dirty="0">
                  <a:solidFill>
                    <a:prstClr val="black">
                      <a:lumMod val="75000"/>
                      <a:lumOff val="25000"/>
                    </a:prstClr>
                  </a:solidFill>
                  <a:latin typeface="微软雅黑" pitchFamily="34" charset="-122"/>
                  <a:ea typeface="微软雅黑" pitchFamily="34" charset="-122"/>
                </a:rPr>
                <a:t>一样，随时可用，但又无需安装和卸载</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91" name="TextBox 90"/>
            <p:cNvSpPr txBox="1"/>
            <p:nvPr/>
          </p:nvSpPr>
          <p:spPr>
            <a:xfrm>
              <a:off x="824932" y="3634809"/>
              <a:ext cx="1514820" cy="269783"/>
            </a:xfrm>
            <a:prstGeom prst="rect">
              <a:avLst/>
            </a:prstGeom>
            <a:noFill/>
          </p:spPr>
          <p:txBody>
            <a:bodyPr wrap="square" lIns="91431" tIns="0" rIns="91431" bIns="0" rtlCol="0" anchor="t">
              <a:spAutoFit/>
            </a:bodyPr>
            <a:lstStyle/>
            <a:p>
              <a:pPr lvl="0" algn="r">
                <a:lnSpc>
                  <a:spcPct val="150000"/>
                </a:lnSpc>
                <a:defRPr/>
              </a:pP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新的应用形态</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sp>
        <p:nvSpPr>
          <p:cNvPr id="2054" name="TextBox 2053"/>
          <p:cNvSpPr txBox="1"/>
          <p:nvPr/>
        </p:nvSpPr>
        <p:spPr>
          <a:xfrm>
            <a:off x="4343970" y="2448644"/>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Humnst777 BlkCn BT" panose="020B0803030504020204" pitchFamily="34" charset="0"/>
                <a:ea typeface="宋体" panose="02010600030101010101" pitchFamily="2" charset="-122"/>
                <a:cs typeface="+mn-cs"/>
              </a:rPr>
              <a:t>01</a:t>
            </a:r>
            <a:endParaRPr kumimoji="0" lang="zh-CN" altLang="en-US" sz="3100" b="0" i="0" u="none" strike="noStrike" kern="1200" cap="none" spc="0" normalizeH="0" baseline="0" noProof="0" dirty="0">
              <a:ln>
                <a:noFill/>
              </a:ln>
              <a:solidFill>
                <a:prstClr val="white"/>
              </a:solidFill>
              <a:effectLst/>
              <a:uLnTx/>
              <a:uFillTx/>
              <a:latin typeface="Humnst777 BlkCn BT" panose="020B0803030504020204" pitchFamily="34" charset="0"/>
              <a:ea typeface="宋体" panose="02010600030101010101" pitchFamily="2" charset="-122"/>
              <a:cs typeface="+mn-cs"/>
            </a:endParaRPr>
          </a:p>
        </p:txBody>
      </p:sp>
      <p:sp>
        <p:nvSpPr>
          <p:cNvPr id="101" name="TextBox 100"/>
          <p:cNvSpPr txBox="1"/>
          <p:nvPr/>
        </p:nvSpPr>
        <p:spPr>
          <a:xfrm>
            <a:off x="4320257" y="4032820"/>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02</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102" name="TextBox 101"/>
          <p:cNvSpPr txBox="1"/>
          <p:nvPr/>
        </p:nvSpPr>
        <p:spPr>
          <a:xfrm>
            <a:off x="4338019" y="5535717"/>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03</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103" name="TextBox 102"/>
          <p:cNvSpPr txBox="1"/>
          <p:nvPr/>
        </p:nvSpPr>
        <p:spPr>
          <a:xfrm>
            <a:off x="8929096" y="5546691"/>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06</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104" name="TextBox 103"/>
          <p:cNvSpPr txBox="1"/>
          <p:nvPr/>
        </p:nvSpPr>
        <p:spPr>
          <a:xfrm>
            <a:off x="8923287" y="4066158"/>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05</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105" name="TextBox 104"/>
          <p:cNvSpPr txBox="1"/>
          <p:nvPr/>
        </p:nvSpPr>
        <p:spPr>
          <a:xfrm>
            <a:off x="8922335" y="2413722"/>
            <a:ext cx="708307" cy="616169"/>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04</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cxnSp>
        <p:nvCxnSpPr>
          <p:cNvPr id="70" name="直接连接符 69"/>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2" name="TextBox 71"/>
          <p:cNvSpPr txBox="1"/>
          <p:nvPr/>
        </p:nvSpPr>
        <p:spPr>
          <a:xfrm>
            <a:off x="1284548" y="455808"/>
            <a:ext cx="2423342" cy="738617"/>
          </a:xfrm>
          <a:prstGeom prst="rect">
            <a:avLst/>
          </a:prstGeom>
          <a:noFill/>
        </p:spPr>
        <p:txBody>
          <a:bodyPr wrap="square" lIns="121873" tIns="60937" rIns="121873" bIns="60937" rtlCol="0">
            <a:spAutoFit/>
          </a:bodyPr>
          <a:lstStyle/>
          <a:p>
            <a:pPr>
              <a:defRPr/>
            </a:pP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APP</a:t>
            </a: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比较</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73" name="组合 72"/>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74" name="组合 73"/>
            <p:cNvGrpSpPr/>
            <p:nvPr/>
          </p:nvGrpSpPr>
          <p:grpSpPr>
            <a:xfrm>
              <a:off x="848004" y="393400"/>
              <a:ext cx="406366" cy="418246"/>
              <a:chOff x="848005" y="369553"/>
              <a:chExt cx="406366" cy="418246"/>
            </a:xfrm>
          </p:grpSpPr>
          <p:sp>
            <p:nvSpPr>
              <p:cNvPr id="76" name="椭圆 7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椭圆 7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5" name="椭圆 74"/>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2" name="圆角矩形 1"/>
          <p:cNvSpPr/>
          <p:nvPr/>
        </p:nvSpPr>
        <p:spPr>
          <a:xfrm>
            <a:off x="5944632" y="2929697"/>
            <a:ext cx="754275" cy="7501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APP</a:t>
            </a:r>
            <a:endParaRPr lang="zh-CN" altLang="en-US" dirty="0"/>
          </a:p>
        </p:txBody>
      </p:sp>
      <p:sp>
        <p:nvSpPr>
          <p:cNvPr id="68" name="圆角矩形 67"/>
          <p:cNvSpPr/>
          <p:nvPr/>
        </p:nvSpPr>
        <p:spPr>
          <a:xfrm>
            <a:off x="7163001" y="2929696"/>
            <a:ext cx="754275" cy="7501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XCX</a:t>
            </a:r>
            <a:endParaRPr lang="zh-CN" altLang="en-US" dirty="0"/>
          </a:p>
        </p:txBody>
      </p:sp>
      <p:sp>
        <p:nvSpPr>
          <p:cNvPr id="3" name="左右箭头 2"/>
          <p:cNvSpPr/>
          <p:nvPr/>
        </p:nvSpPr>
        <p:spPr>
          <a:xfrm>
            <a:off x="6713478" y="3168724"/>
            <a:ext cx="415091" cy="221566"/>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51406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fill="hold"/>
                                        <p:tgtEl>
                                          <p:spTgt spid="71"/>
                                        </p:tgtEl>
                                        <p:attrNameLst>
                                          <p:attrName>ppt_x</p:attrName>
                                        </p:attrNameLst>
                                      </p:cBhvr>
                                      <p:tavLst>
                                        <p:tav tm="0">
                                          <p:val>
                                            <p:strVal val="0-#ppt_w/2"/>
                                          </p:val>
                                        </p:tav>
                                        <p:tav tm="100000">
                                          <p:val>
                                            <p:strVal val="#ppt_x"/>
                                          </p:val>
                                        </p:tav>
                                      </p:tavLst>
                                    </p:anim>
                                    <p:anim calcmode="lin" valueType="num">
                                      <p:cBhvr additive="base">
                                        <p:cTn id="8" dur="1000" fill="hold"/>
                                        <p:tgtEl>
                                          <p:spTgt spid="71"/>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1000"/>
                                        <p:tgtEl>
                                          <p:spTgt spid="70"/>
                                        </p:tgtEl>
                                      </p:cBhvr>
                                    </p:animEffect>
                                  </p:childTnLst>
                                </p:cTn>
                              </p:par>
                              <p:par>
                                <p:cTn id="12" presetID="10" presetClass="entr" presetSubtype="0" fill="hold" nodeType="withEffect">
                                  <p:stCondLst>
                                    <p:cond delay="10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strVal val="#ppt_w"/>
                                          </p:val>
                                        </p:tav>
                                        <p:tav tm="100000">
                                          <p:val>
                                            <p:strVal val="#ppt_w"/>
                                          </p:val>
                                        </p:tav>
                                      </p:tavLst>
                                    </p:anim>
                                    <p:anim calcmode="lin" valueType="num">
                                      <p:cBhvr>
                                        <p:cTn id="18" dur="500" fill="hold"/>
                                        <p:tgtEl>
                                          <p:spTgt spid="72"/>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42" presetClass="entr" presetSubtype="0" fill="hold" nodeType="after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anim calcmode="lin" valueType="num">
                                      <p:cBhvr>
                                        <p:cTn id="23" dur="500" fill="hold"/>
                                        <p:tgtEl>
                                          <p:spTgt spid="2051"/>
                                        </p:tgtEl>
                                        <p:attrNameLst>
                                          <p:attrName>ppt_x</p:attrName>
                                        </p:attrNameLst>
                                      </p:cBhvr>
                                      <p:tavLst>
                                        <p:tav tm="0">
                                          <p:val>
                                            <p:strVal val="#ppt_x"/>
                                          </p:val>
                                        </p:tav>
                                        <p:tav tm="100000">
                                          <p:val>
                                            <p:strVal val="#ppt_x"/>
                                          </p:val>
                                        </p:tav>
                                      </p:tavLst>
                                    </p:anim>
                                    <p:anim calcmode="lin" valueType="num">
                                      <p:cBhvr>
                                        <p:cTn id="24" dur="500" fill="hold"/>
                                        <p:tgtEl>
                                          <p:spTgt spid="2051"/>
                                        </p:tgtEl>
                                        <p:attrNameLst>
                                          <p:attrName>ppt_y</p:attrName>
                                        </p:attrNameLst>
                                      </p:cBhvr>
                                      <p:tavLst>
                                        <p:tav tm="0">
                                          <p:val>
                                            <p:strVal val="#ppt_y+.1"/>
                                          </p:val>
                                        </p:tav>
                                        <p:tav tm="100000">
                                          <p:val>
                                            <p:strVal val="#ppt_y"/>
                                          </p:val>
                                        </p:tav>
                                      </p:tavLst>
                                    </p:anim>
                                  </p:childTnLst>
                                </p:cTn>
                              </p:par>
                            </p:childTnLst>
                          </p:cTn>
                        </p:par>
                        <p:par>
                          <p:cTn id="25" fill="hold">
                            <p:stCondLst>
                              <p:cond delay="16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1600"/>
                            </p:stCondLst>
                            <p:childTnLst>
                              <p:par>
                                <p:cTn id="33" presetID="23" presetClass="entr" presetSubtype="272"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strVal val="2/3*#ppt_w"/>
                                          </p:val>
                                        </p:tav>
                                        <p:tav tm="100000">
                                          <p:val>
                                            <p:strVal val="#ppt_w"/>
                                          </p:val>
                                        </p:tav>
                                      </p:tavLst>
                                    </p:anim>
                                    <p:anim calcmode="lin" valueType="num">
                                      <p:cBhvr>
                                        <p:cTn id="36" dur="500" fill="hold"/>
                                        <p:tgtEl>
                                          <p:spTgt spid="44"/>
                                        </p:tgtEl>
                                        <p:attrNameLst>
                                          <p:attrName>ppt_h</p:attrName>
                                        </p:attrNameLst>
                                      </p:cBhvr>
                                      <p:tavLst>
                                        <p:tav tm="0">
                                          <p:val>
                                            <p:strVal val="2/3*#ppt_h"/>
                                          </p:val>
                                        </p:tav>
                                        <p:tav tm="100000">
                                          <p:val>
                                            <p:strVal val="#ppt_h"/>
                                          </p:val>
                                        </p:tav>
                                      </p:tavLst>
                                    </p:anim>
                                  </p:childTnLst>
                                </p:cTn>
                              </p:par>
                              <p:par>
                                <p:cTn id="37" presetID="23" presetClass="entr" presetSubtype="28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strVal val="4/3*#ppt_w"/>
                                          </p:val>
                                        </p:tav>
                                        <p:tav tm="100000">
                                          <p:val>
                                            <p:strVal val="#ppt_w"/>
                                          </p:val>
                                        </p:tav>
                                      </p:tavLst>
                                    </p:anim>
                                    <p:anim calcmode="lin" valueType="num">
                                      <p:cBhvr>
                                        <p:cTn id="40" dur="500" fill="hold"/>
                                        <p:tgtEl>
                                          <p:spTgt spid="47"/>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2054"/>
                                        </p:tgtEl>
                                        <p:attrNameLst>
                                          <p:attrName>style.visibility</p:attrName>
                                        </p:attrNameLst>
                                      </p:cBhvr>
                                      <p:to>
                                        <p:strVal val="visible"/>
                                      </p:to>
                                    </p:set>
                                    <p:anim calcmode="lin" valueType="num">
                                      <p:cBhvr>
                                        <p:cTn id="43" dur="500" fill="hold"/>
                                        <p:tgtEl>
                                          <p:spTgt spid="2054"/>
                                        </p:tgtEl>
                                        <p:attrNameLst>
                                          <p:attrName>ppt_w</p:attrName>
                                        </p:attrNameLst>
                                      </p:cBhvr>
                                      <p:tavLst>
                                        <p:tav tm="0">
                                          <p:val>
                                            <p:strVal val="4/3*#ppt_w"/>
                                          </p:val>
                                        </p:tav>
                                        <p:tav tm="100000">
                                          <p:val>
                                            <p:strVal val="#ppt_w"/>
                                          </p:val>
                                        </p:tav>
                                      </p:tavLst>
                                    </p:anim>
                                    <p:anim calcmode="lin" valueType="num">
                                      <p:cBhvr>
                                        <p:cTn id="44" dur="500" fill="hold"/>
                                        <p:tgtEl>
                                          <p:spTgt spid="2054"/>
                                        </p:tgtEl>
                                        <p:attrNameLst>
                                          <p:attrName>ppt_h</p:attrName>
                                        </p:attrNameLst>
                                      </p:cBhvr>
                                      <p:tavLst>
                                        <p:tav tm="0">
                                          <p:val>
                                            <p:strVal val="4/3*#ppt_h"/>
                                          </p:val>
                                        </p:tav>
                                        <p:tav tm="100000">
                                          <p:val>
                                            <p:strVal val="#ppt_h"/>
                                          </p:val>
                                        </p:tav>
                                      </p:tavLst>
                                    </p:anim>
                                  </p:childTnLst>
                                </p:cTn>
                              </p:par>
                            </p:childTnLst>
                          </p:cTn>
                        </p:par>
                        <p:par>
                          <p:cTn id="45" fill="hold">
                            <p:stCondLst>
                              <p:cond delay="2100"/>
                            </p:stCondLst>
                            <p:childTnLst>
                              <p:par>
                                <p:cTn id="46" presetID="23" presetClass="entr" presetSubtype="272"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p:cTn id="48" dur="500" fill="hold"/>
                                        <p:tgtEl>
                                          <p:spTgt spid="48"/>
                                        </p:tgtEl>
                                        <p:attrNameLst>
                                          <p:attrName>ppt_w</p:attrName>
                                        </p:attrNameLst>
                                      </p:cBhvr>
                                      <p:tavLst>
                                        <p:tav tm="0">
                                          <p:val>
                                            <p:strVal val="2/3*#ppt_w"/>
                                          </p:val>
                                        </p:tav>
                                        <p:tav tm="100000">
                                          <p:val>
                                            <p:strVal val="#ppt_w"/>
                                          </p:val>
                                        </p:tav>
                                      </p:tavLst>
                                    </p:anim>
                                    <p:anim calcmode="lin" valueType="num">
                                      <p:cBhvr>
                                        <p:cTn id="49" dur="500" fill="hold"/>
                                        <p:tgtEl>
                                          <p:spTgt spid="48"/>
                                        </p:tgtEl>
                                        <p:attrNameLst>
                                          <p:attrName>ppt_h</p:attrName>
                                        </p:attrNameLst>
                                      </p:cBhvr>
                                      <p:tavLst>
                                        <p:tav tm="0">
                                          <p:val>
                                            <p:strVal val="2/3*#ppt_h"/>
                                          </p:val>
                                        </p:tav>
                                        <p:tav tm="100000">
                                          <p:val>
                                            <p:strVal val="#ppt_h"/>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01"/>
                                        </p:tgtEl>
                                        <p:attrNameLst>
                                          <p:attrName>style.visibility</p:attrName>
                                        </p:attrNameLst>
                                      </p:cBhvr>
                                      <p:to>
                                        <p:strVal val="visible"/>
                                      </p:to>
                                    </p:set>
                                    <p:anim calcmode="lin" valueType="num">
                                      <p:cBhvr>
                                        <p:cTn id="52" dur="500" fill="hold"/>
                                        <p:tgtEl>
                                          <p:spTgt spid="101"/>
                                        </p:tgtEl>
                                        <p:attrNameLst>
                                          <p:attrName>ppt_w</p:attrName>
                                        </p:attrNameLst>
                                      </p:cBhvr>
                                      <p:tavLst>
                                        <p:tav tm="0">
                                          <p:val>
                                            <p:strVal val="4/3*#ppt_w"/>
                                          </p:val>
                                        </p:tav>
                                        <p:tav tm="100000">
                                          <p:val>
                                            <p:strVal val="#ppt_w"/>
                                          </p:val>
                                        </p:tav>
                                      </p:tavLst>
                                    </p:anim>
                                    <p:anim calcmode="lin" valueType="num">
                                      <p:cBhvr>
                                        <p:cTn id="53" dur="500" fill="hold"/>
                                        <p:tgtEl>
                                          <p:spTgt spid="101"/>
                                        </p:tgtEl>
                                        <p:attrNameLst>
                                          <p:attrName>ppt_h</p:attrName>
                                        </p:attrNameLst>
                                      </p:cBhvr>
                                      <p:tavLst>
                                        <p:tav tm="0">
                                          <p:val>
                                            <p:strVal val="4/3*#ppt_h"/>
                                          </p:val>
                                        </p:tav>
                                        <p:tav tm="100000">
                                          <p:val>
                                            <p:strVal val="#ppt_h"/>
                                          </p:val>
                                        </p:tav>
                                      </p:tavLst>
                                    </p:anim>
                                  </p:childTnLst>
                                </p:cTn>
                              </p:par>
                              <p:par>
                                <p:cTn id="54" presetID="23" presetClass="entr" presetSubtype="288"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p:cTn id="56" dur="500" fill="hold"/>
                                        <p:tgtEl>
                                          <p:spTgt spid="51"/>
                                        </p:tgtEl>
                                        <p:attrNameLst>
                                          <p:attrName>ppt_w</p:attrName>
                                        </p:attrNameLst>
                                      </p:cBhvr>
                                      <p:tavLst>
                                        <p:tav tm="0">
                                          <p:val>
                                            <p:strVal val="4/3*#ppt_w"/>
                                          </p:val>
                                        </p:tav>
                                        <p:tav tm="100000">
                                          <p:val>
                                            <p:strVal val="#ppt_w"/>
                                          </p:val>
                                        </p:tav>
                                      </p:tavLst>
                                    </p:anim>
                                    <p:anim calcmode="lin" valueType="num">
                                      <p:cBhvr>
                                        <p:cTn id="57" dur="500" fill="hold"/>
                                        <p:tgtEl>
                                          <p:spTgt spid="51"/>
                                        </p:tgtEl>
                                        <p:attrNameLst>
                                          <p:attrName>ppt_h</p:attrName>
                                        </p:attrNameLst>
                                      </p:cBhvr>
                                      <p:tavLst>
                                        <p:tav tm="0">
                                          <p:val>
                                            <p:strVal val="4/3*#ppt_h"/>
                                          </p:val>
                                        </p:tav>
                                        <p:tav tm="100000">
                                          <p:val>
                                            <p:strVal val="#ppt_h"/>
                                          </p:val>
                                        </p:tav>
                                      </p:tavLst>
                                    </p:anim>
                                  </p:childTnLst>
                                </p:cTn>
                              </p:par>
                            </p:childTnLst>
                          </p:cTn>
                        </p:par>
                        <p:par>
                          <p:cTn id="58" fill="hold">
                            <p:stCondLst>
                              <p:cond delay="2600"/>
                            </p:stCondLst>
                            <p:childTnLst>
                              <p:par>
                                <p:cTn id="59" presetID="23" presetClass="entr" presetSubtype="272"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strVal val="2/3*#ppt_w"/>
                                          </p:val>
                                        </p:tav>
                                        <p:tav tm="100000">
                                          <p:val>
                                            <p:strVal val="#ppt_w"/>
                                          </p:val>
                                        </p:tav>
                                      </p:tavLst>
                                    </p:anim>
                                    <p:anim calcmode="lin" valueType="num">
                                      <p:cBhvr>
                                        <p:cTn id="62" dur="500" fill="hold"/>
                                        <p:tgtEl>
                                          <p:spTgt spid="52"/>
                                        </p:tgtEl>
                                        <p:attrNameLst>
                                          <p:attrName>ppt_h</p:attrName>
                                        </p:attrNameLst>
                                      </p:cBhvr>
                                      <p:tavLst>
                                        <p:tav tm="0">
                                          <p:val>
                                            <p:strVal val="2/3*#ppt_h"/>
                                          </p:val>
                                        </p:tav>
                                        <p:tav tm="100000">
                                          <p:val>
                                            <p:strVal val="#ppt_h"/>
                                          </p:val>
                                        </p:tav>
                                      </p:tavLst>
                                    </p:anim>
                                  </p:childTnLst>
                                </p:cTn>
                              </p:par>
                              <p:par>
                                <p:cTn id="63" presetID="23" presetClass="entr" presetSubtype="288"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p:cTn id="65" dur="500" fill="hold"/>
                                        <p:tgtEl>
                                          <p:spTgt spid="55"/>
                                        </p:tgtEl>
                                        <p:attrNameLst>
                                          <p:attrName>ppt_w</p:attrName>
                                        </p:attrNameLst>
                                      </p:cBhvr>
                                      <p:tavLst>
                                        <p:tav tm="0">
                                          <p:val>
                                            <p:strVal val="4/3*#ppt_w"/>
                                          </p:val>
                                        </p:tav>
                                        <p:tav tm="100000">
                                          <p:val>
                                            <p:strVal val="#ppt_w"/>
                                          </p:val>
                                        </p:tav>
                                      </p:tavLst>
                                    </p:anim>
                                    <p:anim calcmode="lin" valueType="num">
                                      <p:cBhvr>
                                        <p:cTn id="66" dur="500" fill="hold"/>
                                        <p:tgtEl>
                                          <p:spTgt spid="55"/>
                                        </p:tgtEl>
                                        <p:attrNameLst>
                                          <p:attrName>ppt_h</p:attrName>
                                        </p:attrNameLst>
                                      </p:cBhvr>
                                      <p:tavLst>
                                        <p:tav tm="0">
                                          <p:val>
                                            <p:strVal val="4/3*#ppt_h"/>
                                          </p:val>
                                        </p:tav>
                                        <p:tav tm="100000">
                                          <p:val>
                                            <p:strVal val="#ppt_h"/>
                                          </p:val>
                                        </p:tav>
                                      </p:tavLst>
                                    </p:anim>
                                  </p:childTnLst>
                                </p:cTn>
                              </p:par>
                              <p:par>
                                <p:cTn id="67" presetID="23" presetClass="entr" presetSubtype="288"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anim calcmode="lin" valueType="num">
                                      <p:cBhvr>
                                        <p:cTn id="69" dur="500" fill="hold"/>
                                        <p:tgtEl>
                                          <p:spTgt spid="102"/>
                                        </p:tgtEl>
                                        <p:attrNameLst>
                                          <p:attrName>ppt_w</p:attrName>
                                        </p:attrNameLst>
                                      </p:cBhvr>
                                      <p:tavLst>
                                        <p:tav tm="0">
                                          <p:val>
                                            <p:strVal val="4/3*#ppt_w"/>
                                          </p:val>
                                        </p:tav>
                                        <p:tav tm="100000">
                                          <p:val>
                                            <p:strVal val="#ppt_w"/>
                                          </p:val>
                                        </p:tav>
                                      </p:tavLst>
                                    </p:anim>
                                    <p:anim calcmode="lin" valueType="num">
                                      <p:cBhvr>
                                        <p:cTn id="70" dur="500" fill="hold"/>
                                        <p:tgtEl>
                                          <p:spTgt spid="102"/>
                                        </p:tgtEl>
                                        <p:attrNameLst>
                                          <p:attrName>ppt_h</p:attrName>
                                        </p:attrNameLst>
                                      </p:cBhvr>
                                      <p:tavLst>
                                        <p:tav tm="0">
                                          <p:val>
                                            <p:strVal val="4/3*#ppt_h"/>
                                          </p:val>
                                        </p:tav>
                                        <p:tav tm="100000">
                                          <p:val>
                                            <p:strVal val="#ppt_h"/>
                                          </p:val>
                                        </p:tav>
                                      </p:tavLst>
                                    </p:anim>
                                  </p:childTnLst>
                                </p:cTn>
                              </p:par>
                            </p:childTnLst>
                          </p:cTn>
                        </p:par>
                        <p:par>
                          <p:cTn id="71" fill="hold">
                            <p:stCondLst>
                              <p:cond delay="3100"/>
                            </p:stCondLst>
                            <p:childTnLst>
                              <p:par>
                                <p:cTn id="72" presetID="23" presetClass="entr" presetSubtype="272"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strVal val="2/3*#ppt_w"/>
                                          </p:val>
                                        </p:tav>
                                        <p:tav tm="100000">
                                          <p:val>
                                            <p:strVal val="#ppt_w"/>
                                          </p:val>
                                        </p:tav>
                                      </p:tavLst>
                                    </p:anim>
                                    <p:anim calcmode="lin" valueType="num">
                                      <p:cBhvr>
                                        <p:cTn id="75" dur="500" fill="hold"/>
                                        <p:tgtEl>
                                          <p:spTgt spid="56"/>
                                        </p:tgtEl>
                                        <p:attrNameLst>
                                          <p:attrName>ppt_h</p:attrName>
                                        </p:attrNameLst>
                                      </p:cBhvr>
                                      <p:tavLst>
                                        <p:tav tm="0">
                                          <p:val>
                                            <p:strVal val="2/3*#ppt_h"/>
                                          </p:val>
                                        </p:tav>
                                        <p:tav tm="100000">
                                          <p:val>
                                            <p:strVal val="#ppt_h"/>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59"/>
                                        </p:tgtEl>
                                        <p:attrNameLst>
                                          <p:attrName>style.visibility</p:attrName>
                                        </p:attrNameLst>
                                      </p:cBhvr>
                                      <p:to>
                                        <p:strVal val="visible"/>
                                      </p:to>
                                    </p:set>
                                    <p:anim calcmode="lin" valueType="num">
                                      <p:cBhvr>
                                        <p:cTn id="78" dur="500" fill="hold"/>
                                        <p:tgtEl>
                                          <p:spTgt spid="59"/>
                                        </p:tgtEl>
                                        <p:attrNameLst>
                                          <p:attrName>ppt_w</p:attrName>
                                        </p:attrNameLst>
                                      </p:cBhvr>
                                      <p:tavLst>
                                        <p:tav tm="0">
                                          <p:val>
                                            <p:strVal val="4/3*#ppt_w"/>
                                          </p:val>
                                        </p:tav>
                                        <p:tav tm="100000">
                                          <p:val>
                                            <p:strVal val="#ppt_w"/>
                                          </p:val>
                                        </p:tav>
                                      </p:tavLst>
                                    </p:anim>
                                    <p:anim calcmode="lin" valueType="num">
                                      <p:cBhvr>
                                        <p:cTn id="79" dur="500" fill="hold"/>
                                        <p:tgtEl>
                                          <p:spTgt spid="59"/>
                                        </p:tgtEl>
                                        <p:attrNameLst>
                                          <p:attrName>ppt_h</p:attrName>
                                        </p:attrNameLst>
                                      </p:cBhvr>
                                      <p:tavLst>
                                        <p:tav tm="0">
                                          <p:val>
                                            <p:strVal val="4/3*#ppt_h"/>
                                          </p:val>
                                        </p:tav>
                                        <p:tav tm="100000">
                                          <p:val>
                                            <p:strVal val="#ppt_h"/>
                                          </p:val>
                                        </p:tav>
                                      </p:tavLst>
                                    </p:anim>
                                  </p:childTnLst>
                                </p:cTn>
                              </p:par>
                              <p:par>
                                <p:cTn id="80" presetID="23" presetClass="entr" presetSubtype="288" fill="hold" grpId="0" nodeType="withEffect">
                                  <p:stCondLst>
                                    <p:cond delay="0"/>
                                  </p:stCondLst>
                                  <p:childTnLst>
                                    <p:set>
                                      <p:cBhvr>
                                        <p:cTn id="81" dur="1" fill="hold">
                                          <p:stCondLst>
                                            <p:cond delay="0"/>
                                          </p:stCondLst>
                                        </p:cTn>
                                        <p:tgtEl>
                                          <p:spTgt spid="105"/>
                                        </p:tgtEl>
                                        <p:attrNameLst>
                                          <p:attrName>style.visibility</p:attrName>
                                        </p:attrNameLst>
                                      </p:cBhvr>
                                      <p:to>
                                        <p:strVal val="visible"/>
                                      </p:to>
                                    </p:set>
                                    <p:anim calcmode="lin" valueType="num">
                                      <p:cBhvr>
                                        <p:cTn id="82" dur="500" fill="hold"/>
                                        <p:tgtEl>
                                          <p:spTgt spid="105"/>
                                        </p:tgtEl>
                                        <p:attrNameLst>
                                          <p:attrName>ppt_w</p:attrName>
                                        </p:attrNameLst>
                                      </p:cBhvr>
                                      <p:tavLst>
                                        <p:tav tm="0">
                                          <p:val>
                                            <p:strVal val="4/3*#ppt_w"/>
                                          </p:val>
                                        </p:tav>
                                        <p:tav tm="100000">
                                          <p:val>
                                            <p:strVal val="#ppt_w"/>
                                          </p:val>
                                        </p:tav>
                                      </p:tavLst>
                                    </p:anim>
                                    <p:anim calcmode="lin" valueType="num">
                                      <p:cBhvr>
                                        <p:cTn id="83" dur="500" fill="hold"/>
                                        <p:tgtEl>
                                          <p:spTgt spid="105"/>
                                        </p:tgtEl>
                                        <p:attrNameLst>
                                          <p:attrName>ppt_h</p:attrName>
                                        </p:attrNameLst>
                                      </p:cBhvr>
                                      <p:tavLst>
                                        <p:tav tm="0">
                                          <p:val>
                                            <p:strVal val="4/3*#ppt_h"/>
                                          </p:val>
                                        </p:tav>
                                        <p:tav tm="100000">
                                          <p:val>
                                            <p:strVal val="#ppt_h"/>
                                          </p:val>
                                        </p:tav>
                                      </p:tavLst>
                                    </p:anim>
                                  </p:childTnLst>
                                </p:cTn>
                              </p:par>
                            </p:childTnLst>
                          </p:cTn>
                        </p:par>
                        <p:par>
                          <p:cTn id="84" fill="hold">
                            <p:stCondLst>
                              <p:cond delay="3600"/>
                            </p:stCondLst>
                            <p:childTnLst>
                              <p:par>
                                <p:cTn id="85" presetID="23" presetClass="entr" presetSubtype="272"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p:cTn id="87" dur="500" fill="hold"/>
                                        <p:tgtEl>
                                          <p:spTgt spid="60"/>
                                        </p:tgtEl>
                                        <p:attrNameLst>
                                          <p:attrName>ppt_w</p:attrName>
                                        </p:attrNameLst>
                                      </p:cBhvr>
                                      <p:tavLst>
                                        <p:tav tm="0">
                                          <p:val>
                                            <p:strVal val="2/3*#ppt_w"/>
                                          </p:val>
                                        </p:tav>
                                        <p:tav tm="100000">
                                          <p:val>
                                            <p:strVal val="#ppt_w"/>
                                          </p:val>
                                        </p:tav>
                                      </p:tavLst>
                                    </p:anim>
                                    <p:anim calcmode="lin" valueType="num">
                                      <p:cBhvr>
                                        <p:cTn id="88" dur="500" fill="hold"/>
                                        <p:tgtEl>
                                          <p:spTgt spid="60"/>
                                        </p:tgtEl>
                                        <p:attrNameLst>
                                          <p:attrName>ppt_h</p:attrName>
                                        </p:attrNameLst>
                                      </p:cBhvr>
                                      <p:tavLst>
                                        <p:tav tm="0">
                                          <p:val>
                                            <p:strVal val="2/3*#ppt_h"/>
                                          </p:val>
                                        </p:tav>
                                        <p:tav tm="100000">
                                          <p:val>
                                            <p:strVal val="#ppt_h"/>
                                          </p:val>
                                        </p:tav>
                                      </p:tavLst>
                                    </p:anim>
                                  </p:childTnLst>
                                </p:cTn>
                              </p:par>
                              <p:par>
                                <p:cTn id="89" presetID="23" presetClass="entr" presetSubtype="288"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p:cTn id="91" dur="500" fill="hold"/>
                                        <p:tgtEl>
                                          <p:spTgt spid="63"/>
                                        </p:tgtEl>
                                        <p:attrNameLst>
                                          <p:attrName>ppt_w</p:attrName>
                                        </p:attrNameLst>
                                      </p:cBhvr>
                                      <p:tavLst>
                                        <p:tav tm="0">
                                          <p:val>
                                            <p:strVal val="4/3*#ppt_w"/>
                                          </p:val>
                                        </p:tav>
                                        <p:tav tm="100000">
                                          <p:val>
                                            <p:strVal val="#ppt_w"/>
                                          </p:val>
                                        </p:tav>
                                      </p:tavLst>
                                    </p:anim>
                                    <p:anim calcmode="lin" valueType="num">
                                      <p:cBhvr>
                                        <p:cTn id="92" dur="500" fill="hold"/>
                                        <p:tgtEl>
                                          <p:spTgt spid="63"/>
                                        </p:tgtEl>
                                        <p:attrNameLst>
                                          <p:attrName>ppt_h</p:attrName>
                                        </p:attrNameLst>
                                      </p:cBhvr>
                                      <p:tavLst>
                                        <p:tav tm="0">
                                          <p:val>
                                            <p:strVal val="4/3*#ppt_h"/>
                                          </p:val>
                                        </p:tav>
                                        <p:tav tm="100000">
                                          <p:val>
                                            <p:strVal val="#ppt_h"/>
                                          </p:val>
                                        </p:tav>
                                      </p:tavLst>
                                    </p:anim>
                                  </p:childTnLst>
                                </p:cTn>
                              </p:par>
                              <p:par>
                                <p:cTn id="93" presetID="23" presetClass="entr" presetSubtype="288"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anim calcmode="lin" valueType="num">
                                      <p:cBhvr>
                                        <p:cTn id="95" dur="500" fill="hold"/>
                                        <p:tgtEl>
                                          <p:spTgt spid="104"/>
                                        </p:tgtEl>
                                        <p:attrNameLst>
                                          <p:attrName>ppt_w</p:attrName>
                                        </p:attrNameLst>
                                      </p:cBhvr>
                                      <p:tavLst>
                                        <p:tav tm="0">
                                          <p:val>
                                            <p:strVal val="4/3*#ppt_w"/>
                                          </p:val>
                                        </p:tav>
                                        <p:tav tm="100000">
                                          <p:val>
                                            <p:strVal val="#ppt_w"/>
                                          </p:val>
                                        </p:tav>
                                      </p:tavLst>
                                    </p:anim>
                                    <p:anim calcmode="lin" valueType="num">
                                      <p:cBhvr>
                                        <p:cTn id="96" dur="500" fill="hold"/>
                                        <p:tgtEl>
                                          <p:spTgt spid="104"/>
                                        </p:tgtEl>
                                        <p:attrNameLst>
                                          <p:attrName>ppt_h</p:attrName>
                                        </p:attrNameLst>
                                      </p:cBhvr>
                                      <p:tavLst>
                                        <p:tav tm="0">
                                          <p:val>
                                            <p:strVal val="4/3*#ppt_h"/>
                                          </p:val>
                                        </p:tav>
                                        <p:tav tm="100000">
                                          <p:val>
                                            <p:strVal val="#ppt_h"/>
                                          </p:val>
                                        </p:tav>
                                      </p:tavLst>
                                    </p:anim>
                                  </p:childTnLst>
                                </p:cTn>
                              </p:par>
                            </p:childTnLst>
                          </p:cTn>
                        </p:par>
                        <p:par>
                          <p:cTn id="97" fill="hold">
                            <p:stCondLst>
                              <p:cond delay="4100"/>
                            </p:stCondLst>
                            <p:childTnLst>
                              <p:par>
                                <p:cTn id="98" presetID="23" presetClass="entr" presetSubtype="272" fill="hold" nodeType="afterEffect">
                                  <p:stCondLst>
                                    <p:cond delay="0"/>
                                  </p:stCondLst>
                                  <p:childTnLst>
                                    <p:set>
                                      <p:cBhvr>
                                        <p:cTn id="99" dur="1" fill="hold">
                                          <p:stCondLst>
                                            <p:cond delay="0"/>
                                          </p:stCondLst>
                                        </p:cTn>
                                        <p:tgtEl>
                                          <p:spTgt spid="64"/>
                                        </p:tgtEl>
                                        <p:attrNameLst>
                                          <p:attrName>style.visibility</p:attrName>
                                        </p:attrNameLst>
                                      </p:cBhvr>
                                      <p:to>
                                        <p:strVal val="visible"/>
                                      </p:to>
                                    </p:set>
                                    <p:anim calcmode="lin" valueType="num">
                                      <p:cBhvr>
                                        <p:cTn id="100" dur="500" fill="hold"/>
                                        <p:tgtEl>
                                          <p:spTgt spid="64"/>
                                        </p:tgtEl>
                                        <p:attrNameLst>
                                          <p:attrName>ppt_w</p:attrName>
                                        </p:attrNameLst>
                                      </p:cBhvr>
                                      <p:tavLst>
                                        <p:tav tm="0">
                                          <p:val>
                                            <p:strVal val="2/3*#ppt_w"/>
                                          </p:val>
                                        </p:tav>
                                        <p:tav tm="100000">
                                          <p:val>
                                            <p:strVal val="#ppt_w"/>
                                          </p:val>
                                        </p:tav>
                                      </p:tavLst>
                                    </p:anim>
                                    <p:anim calcmode="lin" valueType="num">
                                      <p:cBhvr>
                                        <p:cTn id="101" dur="500" fill="hold"/>
                                        <p:tgtEl>
                                          <p:spTgt spid="64"/>
                                        </p:tgtEl>
                                        <p:attrNameLst>
                                          <p:attrName>ppt_h</p:attrName>
                                        </p:attrNameLst>
                                      </p:cBhvr>
                                      <p:tavLst>
                                        <p:tav tm="0">
                                          <p:val>
                                            <p:strVal val="2/3*#ppt_h"/>
                                          </p:val>
                                        </p:tav>
                                        <p:tav tm="100000">
                                          <p:val>
                                            <p:strVal val="#ppt_h"/>
                                          </p:val>
                                        </p:tav>
                                      </p:tavLst>
                                    </p:anim>
                                  </p:childTnLst>
                                </p:cTn>
                              </p:par>
                              <p:par>
                                <p:cTn id="102" presetID="23" presetClass="entr" presetSubtype="288"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anim calcmode="lin" valueType="num">
                                      <p:cBhvr>
                                        <p:cTn id="104" dur="500" fill="hold"/>
                                        <p:tgtEl>
                                          <p:spTgt spid="67"/>
                                        </p:tgtEl>
                                        <p:attrNameLst>
                                          <p:attrName>ppt_w</p:attrName>
                                        </p:attrNameLst>
                                      </p:cBhvr>
                                      <p:tavLst>
                                        <p:tav tm="0">
                                          <p:val>
                                            <p:strVal val="4/3*#ppt_w"/>
                                          </p:val>
                                        </p:tav>
                                        <p:tav tm="100000">
                                          <p:val>
                                            <p:strVal val="#ppt_w"/>
                                          </p:val>
                                        </p:tav>
                                      </p:tavLst>
                                    </p:anim>
                                    <p:anim calcmode="lin" valueType="num">
                                      <p:cBhvr>
                                        <p:cTn id="105" dur="500" fill="hold"/>
                                        <p:tgtEl>
                                          <p:spTgt spid="67"/>
                                        </p:tgtEl>
                                        <p:attrNameLst>
                                          <p:attrName>ppt_h</p:attrName>
                                        </p:attrNameLst>
                                      </p:cBhvr>
                                      <p:tavLst>
                                        <p:tav tm="0">
                                          <p:val>
                                            <p:strVal val="4/3*#ppt_h"/>
                                          </p:val>
                                        </p:tav>
                                        <p:tav tm="100000">
                                          <p:val>
                                            <p:strVal val="#ppt_h"/>
                                          </p:val>
                                        </p:tav>
                                      </p:tavLst>
                                    </p:anim>
                                  </p:childTnLst>
                                </p:cTn>
                              </p:par>
                              <p:par>
                                <p:cTn id="106" presetID="23" presetClass="entr" presetSubtype="288"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 calcmode="lin" valueType="num">
                                      <p:cBhvr>
                                        <p:cTn id="108" dur="500" fill="hold"/>
                                        <p:tgtEl>
                                          <p:spTgt spid="103"/>
                                        </p:tgtEl>
                                        <p:attrNameLst>
                                          <p:attrName>ppt_w</p:attrName>
                                        </p:attrNameLst>
                                      </p:cBhvr>
                                      <p:tavLst>
                                        <p:tav tm="0">
                                          <p:val>
                                            <p:strVal val="4/3*#ppt_w"/>
                                          </p:val>
                                        </p:tav>
                                        <p:tav tm="100000">
                                          <p:val>
                                            <p:strVal val="#ppt_w"/>
                                          </p:val>
                                        </p:tav>
                                      </p:tavLst>
                                    </p:anim>
                                    <p:anim calcmode="lin" valueType="num">
                                      <p:cBhvr>
                                        <p:cTn id="109" dur="500" fill="hold"/>
                                        <p:tgtEl>
                                          <p:spTgt spid="103"/>
                                        </p:tgtEl>
                                        <p:attrNameLst>
                                          <p:attrName>ppt_h</p:attrName>
                                        </p:attrNameLst>
                                      </p:cBhvr>
                                      <p:tavLst>
                                        <p:tav tm="0">
                                          <p:val>
                                            <p:strVal val="4/3*#ppt_h"/>
                                          </p:val>
                                        </p:tav>
                                        <p:tav tm="100000">
                                          <p:val>
                                            <p:strVal val="#ppt_h"/>
                                          </p:val>
                                        </p:tav>
                                      </p:tavLst>
                                    </p:anim>
                                  </p:childTnLst>
                                </p:cTn>
                              </p:par>
                            </p:childTnLst>
                          </p:cTn>
                        </p:par>
                        <p:par>
                          <p:cTn id="110" fill="hold">
                            <p:stCondLst>
                              <p:cond delay="4600"/>
                            </p:stCondLst>
                            <p:childTnLst>
                              <p:par>
                                <p:cTn id="111" presetID="2" presetClass="entr" presetSubtype="8" fill="hold" nodeType="afterEffect">
                                  <p:stCondLst>
                                    <p:cond delay="0"/>
                                  </p:stCondLst>
                                  <p:childTnLst>
                                    <p:set>
                                      <p:cBhvr>
                                        <p:cTn id="112" dur="1" fill="hold">
                                          <p:stCondLst>
                                            <p:cond delay="0"/>
                                          </p:stCondLst>
                                        </p:cTn>
                                        <p:tgtEl>
                                          <p:spTgt spid="2048"/>
                                        </p:tgtEl>
                                        <p:attrNameLst>
                                          <p:attrName>style.visibility</p:attrName>
                                        </p:attrNameLst>
                                      </p:cBhvr>
                                      <p:to>
                                        <p:strVal val="visible"/>
                                      </p:to>
                                    </p:set>
                                    <p:anim calcmode="lin" valueType="num">
                                      <p:cBhvr additive="base">
                                        <p:cTn id="113" dur="500" fill="hold"/>
                                        <p:tgtEl>
                                          <p:spTgt spid="2048"/>
                                        </p:tgtEl>
                                        <p:attrNameLst>
                                          <p:attrName>ppt_x</p:attrName>
                                        </p:attrNameLst>
                                      </p:cBhvr>
                                      <p:tavLst>
                                        <p:tav tm="0">
                                          <p:val>
                                            <p:strVal val="0-#ppt_w/2"/>
                                          </p:val>
                                        </p:tav>
                                        <p:tav tm="100000">
                                          <p:val>
                                            <p:strVal val="#ppt_x"/>
                                          </p:val>
                                        </p:tav>
                                      </p:tavLst>
                                    </p:anim>
                                    <p:anim calcmode="lin" valueType="num">
                                      <p:cBhvr additive="base">
                                        <p:cTn id="114" dur="500" fill="hold"/>
                                        <p:tgtEl>
                                          <p:spTgt spid="2048"/>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2049"/>
                                        </p:tgtEl>
                                        <p:attrNameLst>
                                          <p:attrName>style.visibility</p:attrName>
                                        </p:attrNameLst>
                                      </p:cBhvr>
                                      <p:to>
                                        <p:strVal val="visible"/>
                                      </p:to>
                                    </p:set>
                                    <p:anim calcmode="lin" valueType="num">
                                      <p:cBhvr additive="base">
                                        <p:cTn id="117" dur="500" fill="hold"/>
                                        <p:tgtEl>
                                          <p:spTgt spid="2049"/>
                                        </p:tgtEl>
                                        <p:attrNameLst>
                                          <p:attrName>ppt_x</p:attrName>
                                        </p:attrNameLst>
                                      </p:cBhvr>
                                      <p:tavLst>
                                        <p:tav tm="0">
                                          <p:val>
                                            <p:strVal val="1+#ppt_w/2"/>
                                          </p:val>
                                        </p:tav>
                                        <p:tav tm="100000">
                                          <p:val>
                                            <p:strVal val="#ppt_x"/>
                                          </p:val>
                                        </p:tav>
                                      </p:tavLst>
                                    </p:anim>
                                    <p:anim calcmode="lin" valueType="num">
                                      <p:cBhvr additive="base">
                                        <p:cTn id="118" dur="500" fill="hold"/>
                                        <p:tgtEl>
                                          <p:spTgt spid="2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5" grpId="0" animBg="1"/>
      <p:bldP spid="59" grpId="0" animBg="1"/>
      <p:bldP spid="63" grpId="0" animBg="1"/>
      <p:bldP spid="67" grpId="0" animBg="1"/>
      <p:bldP spid="2054" grpId="0"/>
      <p:bldP spid="101" grpId="0"/>
      <p:bldP spid="102" grpId="0"/>
      <p:bldP spid="103" grpId="0"/>
      <p:bldP spid="104" grpId="0"/>
      <p:bldP spid="105" grpId="0"/>
      <p:bldP spid="71" grpId="0" animBg="1"/>
      <p:bldP spid="72" grpId="0"/>
      <p:bldP spid="2" grpId="0" animBg="1"/>
      <p:bldP spid="68"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4968329" y="2520652"/>
            <a:ext cx="3673976" cy="3781880"/>
          </a:xfrm>
          <a:prstGeom prst="ellipse">
            <a:avLst/>
          </a:prstGeom>
          <a:noFill/>
          <a:ln w="9525">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3" name="组合 12"/>
          <p:cNvGrpSpPr/>
          <p:nvPr/>
        </p:nvGrpSpPr>
        <p:grpSpPr>
          <a:xfrm>
            <a:off x="5694258" y="1705881"/>
            <a:ext cx="1984314" cy="2042587"/>
            <a:chOff x="1463339" y="1072758"/>
            <a:chExt cx="1546058" cy="1546058"/>
          </a:xfrm>
          <a:effectLst>
            <a:outerShdw blurRad="330200" dist="215900" dir="6900000" sx="91000" sy="91000" algn="t" rotWithShape="0">
              <a:prstClr val="black">
                <a:alpha val="49000"/>
              </a:prstClr>
            </a:outerShdw>
          </a:effectLst>
        </p:grpSpPr>
        <p:sp>
          <p:nvSpPr>
            <p:cNvPr id="16" name="同心圆 1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6" name="组合 25"/>
          <p:cNvGrpSpPr/>
          <p:nvPr/>
        </p:nvGrpSpPr>
        <p:grpSpPr>
          <a:xfrm>
            <a:off x="5935505" y="1954214"/>
            <a:ext cx="1501809" cy="1545911"/>
            <a:chOff x="4207298" y="1512123"/>
            <a:chExt cx="1003762" cy="1003758"/>
          </a:xfrm>
        </p:grpSpPr>
        <p:sp>
          <p:nvSpPr>
            <p:cNvPr id="14" name="椭圆 13"/>
            <p:cNvSpPr/>
            <p:nvPr/>
          </p:nvSpPr>
          <p:spPr>
            <a:xfrm>
              <a:off x="4207298" y="1512123"/>
              <a:ext cx="1003762" cy="1003758"/>
            </a:xfrm>
            <a:prstGeom prst="ellipse">
              <a:avLst/>
            </a:prstGeom>
            <a:solidFill>
              <a:srgbClr val="0066FF"/>
            </a:solidFill>
            <a:ln>
              <a:noFill/>
            </a:ln>
            <a:effectLst>
              <a:innerShdw blurRad="114300">
                <a:schemeClr val="bg1">
                  <a:lumMod val="50000"/>
                  <a:alpha val="26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Box 14"/>
            <p:cNvSpPr txBox="1"/>
            <p:nvPr/>
          </p:nvSpPr>
          <p:spPr>
            <a:xfrm>
              <a:off x="4331705" y="1853451"/>
              <a:ext cx="754948" cy="299758"/>
            </a:xfrm>
            <a:prstGeom prst="rect">
              <a:avLst/>
            </a:prstGeom>
            <a:noFill/>
          </p:spPr>
          <p:txBody>
            <a:bodyPr wrap="square" rtlCol="0">
              <a:spAutoFit/>
            </a:bodyPr>
            <a:lstStyle/>
            <a:p>
              <a:pPr lvl="0">
                <a:defRPr/>
              </a:pPr>
              <a:r>
                <a:rPr lang="zh-CN" altLang="en-US" dirty="0">
                  <a:solidFill>
                    <a:prstClr val="white"/>
                  </a:solidFill>
                  <a:latin typeface="微软雅黑" panose="020B0503020204020204" pitchFamily="34" charset="-122"/>
                  <a:ea typeface="微软雅黑" panose="020B0503020204020204" pitchFamily="34" charset="-122"/>
                </a:rPr>
                <a:t>小程序</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4077488" y="4133970"/>
            <a:ext cx="1984315" cy="2042587"/>
            <a:chOff x="1463339" y="1072758"/>
            <a:chExt cx="1546058" cy="1546058"/>
          </a:xfrm>
          <a:effectLst>
            <a:outerShdw blurRad="330200" dist="215900" dir="6900000" sx="91000" sy="91000" algn="t" rotWithShape="0">
              <a:prstClr val="black">
                <a:alpha val="49000"/>
              </a:prstClr>
            </a:outerShdw>
          </a:effectLst>
        </p:grpSpPr>
        <p:sp>
          <p:nvSpPr>
            <p:cNvPr id="21" name="同心圆 2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椭圆 2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8" name="组合 27"/>
          <p:cNvGrpSpPr/>
          <p:nvPr/>
        </p:nvGrpSpPr>
        <p:grpSpPr>
          <a:xfrm>
            <a:off x="4318745" y="4382305"/>
            <a:ext cx="1609026" cy="1545911"/>
            <a:chOff x="3089229" y="3088680"/>
            <a:chExt cx="1075423" cy="1003758"/>
          </a:xfrm>
        </p:grpSpPr>
        <p:sp>
          <p:nvSpPr>
            <p:cNvPr id="19" name="椭圆 18"/>
            <p:cNvSpPr/>
            <p:nvPr/>
          </p:nvSpPr>
          <p:spPr>
            <a:xfrm>
              <a:off x="3089229" y="3088680"/>
              <a:ext cx="1003763" cy="1003758"/>
            </a:xfrm>
            <a:prstGeom prst="ellipse">
              <a:avLst/>
            </a:prstGeom>
            <a:solidFill>
              <a:srgbClr val="0066FF"/>
            </a:solidFill>
            <a:ln>
              <a:noFill/>
            </a:ln>
            <a:effectLst>
              <a:innerShdw blurRad="63500" dist="50800" dir="180000">
                <a:schemeClr val="tx1">
                  <a:lumMod val="65000"/>
                  <a:lumOff val="35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TextBox 19"/>
            <p:cNvSpPr txBox="1"/>
            <p:nvPr/>
          </p:nvSpPr>
          <p:spPr>
            <a:xfrm>
              <a:off x="3345881" y="3437572"/>
              <a:ext cx="818771" cy="299758"/>
            </a:xfrm>
            <a:prstGeom prst="rect">
              <a:avLst/>
            </a:prstGeom>
            <a:noFill/>
          </p:spPr>
          <p:txBody>
            <a:bodyPr wrap="square" rtlCol="0">
              <a:spAutoFit/>
            </a:bodyPr>
            <a:lstStyle/>
            <a:p>
              <a:pPr lvl="0">
                <a:defRPr/>
              </a:pPr>
              <a:r>
                <a:rPr lang="en-US" altLang="zh-CN" noProof="0" dirty="0" err="1">
                  <a:solidFill>
                    <a:prstClr val="white"/>
                  </a:solidFill>
                  <a:latin typeface="微软雅黑" panose="020B0503020204020204" pitchFamily="34" charset="-122"/>
                  <a:ea typeface="微软雅黑" panose="020B0503020204020204" pitchFamily="34" charset="-122"/>
                </a:rPr>
                <a:t>vue</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7337482" y="4133970"/>
            <a:ext cx="1984315" cy="2042587"/>
            <a:chOff x="1463339" y="1072758"/>
            <a:chExt cx="1546058" cy="1546058"/>
          </a:xfrm>
          <a:effectLst>
            <a:outerShdw blurRad="330200" dist="215900" dir="6900000" sx="91000" sy="91000" algn="t" rotWithShape="0">
              <a:prstClr val="black">
                <a:alpha val="49000"/>
              </a:prstClr>
            </a:outerShdw>
          </a:effectLst>
        </p:grpSpPr>
        <p:sp>
          <p:nvSpPr>
            <p:cNvPr id="11" name="同心圆 1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椭圆 1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7" name="组合 26"/>
          <p:cNvGrpSpPr/>
          <p:nvPr/>
        </p:nvGrpSpPr>
        <p:grpSpPr>
          <a:xfrm>
            <a:off x="7578739" y="4382305"/>
            <a:ext cx="1501810" cy="1545911"/>
            <a:chOff x="5305581" y="3088680"/>
            <a:chExt cx="1003763" cy="1003758"/>
          </a:xfrm>
        </p:grpSpPr>
        <p:sp>
          <p:nvSpPr>
            <p:cNvPr id="9" name="椭圆 8"/>
            <p:cNvSpPr/>
            <p:nvPr/>
          </p:nvSpPr>
          <p:spPr>
            <a:xfrm>
              <a:off x="5305581" y="3088680"/>
              <a:ext cx="1003763" cy="1003758"/>
            </a:xfrm>
            <a:prstGeom prst="ellipse">
              <a:avLst/>
            </a:prstGeom>
            <a:solidFill>
              <a:srgbClr val="0066FF"/>
            </a:solidFill>
            <a:ln>
              <a:noFill/>
            </a:ln>
            <a:effectLst>
              <a:innerShdw blurRad="63500" dist="50800" dir="660000">
                <a:schemeClr val="tx1">
                  <a:lumMod val="50000"/>
                  <a:lumOff val="5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TextBox 9"/>
            <p:cNvSpPr txBox="1"/>
            <p:nvPr/>
          </p:nvSpPr>
          <p:spPr>
            <a:xfrm>
              <a:off x="5547986" y="3437572"/>
              <a:ext cx="761358" cy="299758"/>
            </a:xfrm>
            <a:prstGeom prst="rect">
              <a:avLst/>
            </a:prstGeom>
            <a:noFill/>
          </p:spPr>
          <p:txBody>
            <a:bodyPr wrap="square" rtlCol="0">
              <a:spAutoFit/>
            </a:bodyPr>
            <a:lstStyle/>
            <a:p>
              <a:pPr lvl="0">
                <a:defRPr/>
              </a:pPr>
              <a:r>
                <a:rPr lang="en-US" altLang="zh-CN" noProof="0" dirty="0" smtClean="0">
                  <a:solidFill>
                    <a:prstClr val="white"/>
                  </a:solidFill>
                  <a:latin typeface="微软雅黑" panose="020B0503020204020204" pitchFamily="34" charset="-122"/>
                  <a:ea typeface="微软雅黑" panose="020B0503020204020204" pitchFamily="34" charset="-122"/>
                </a:rPr>
                <a:t>react</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42" name="直接连接符 41"/>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TextBox 43"/>
          <p:cNvSpPr txBox="1"/>
          <p:nvPr/>
        </p:nvSpPr>
        <p:spPr>
          <a:xfrm>
            <a:off x="1336392" y="458995"/>
            <a:ext cx="2423342" cy="430841"/>
          </a:xfrm>
          <a:prstGeom prst="rect">
            <a:avLst/>
          </a:prstGeom>
          <a:noFill/>
        </p:spPr>
        <p:txBody>
          <a:bodyPr wrap="square" lIns="121873" tIns="60937" rIns="121873" bIns="60937" rtlCol="0">
            <a:spAutoFit/>
          </a:bodyPr>
          <a:lstStyle/>
          <a:p>
            <a:pPr lvl="0">
              <a:defRPr/>
            </a:pPr>
            <a:r>
              <a:rPr lang="en-US" altLang="zh-CN" sz="2000" dirty="0" err="1" smtClean="0">
                <a:solidFill>
                  <a:prstClr val="black">
                    <a:lumMod val="65000"/>
                    <a:lumOff val="35000"/>
                  </a:prstClr>
                </a:solidFill>
                <a:latin typeface="微软雅黑" panose="020B0503020204020204" pitchFamily="34" charset="-122"/>
                <a:ea typeface="微软雅黑" panose="020B0503020204020204" pitchFamily="34" charset="-122"/>
              </a:rPr>
              <a:t>Vue</a:t>
            </a:r>
            <a:r>
              <a:rPr lang="en-US" altLang="zh-CN" sz="2000" dirty="0" smtClean="0">
                <a:solidFill>
                  <a:prstClr val="black">
                    <a:lumMod val="65000"/>
                    <a:lumOff val="35000"/>
                  </a:prstClr>
                </a:solidFill>
                <a:latin typeface="微软雅黑" panose="020B0503020204020204" pitchFamily="34" charset="-122"/>
                <a:ea typeface="微软雅黑" panose="020B0503020204020204" pitchFamily="34" charset="-122"/>
              </a:rPr>
              <a:t>/React</a:t>
            </a: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比较</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椭圆 48"/>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3" name="文本框 2"/>
          <p:cNvSpPr txBox="1"/>
          <p:nvPr/>
        </p:nvSpPr>
        <p:spPr>
          <a:xfrm>
            <a:off x="6122893" y="4688809"/>
            <a:ext cx="1061253" cy="461665"/>
          </a:xfrm>
          <a:prstGeom prst="rect">
            <a:avLst/>
          </a:prstGeom>
          <a:noFill/>
        </p:spPr>
        <p:txBody>
          <a:bodyPr wrap="none" rtlCol="0">
            <a:spAutoFit/>
          </a:bodyPr>
          <a:lstStyle/>
          <a:p>
            <a:r>
              <a:rPr lang="en-US" altLang="zh-CN" dirty="0" smtClean="0"/>
              <a:t>MVVM</a:t>
            </a:r>
            <a:endParaRPr lang="zh-CN" altLang="en-US" dirty="0"/>
          </a:p>
        </p:txBody>
      </p:sp>
      <p:cxnSp>
        <p:nvCxnSpPr>
          <p:cNvPr id="5" name="直接连接符 4"/>
          <p:cNvCxnSpPr/>
          <p:nvPr/>
        </p:nvCxnSpPr>
        <p:spPr>
          <a:xfrm>
            <a:off x="6068914" y="5155264"/>
            <a:ext cx="1275679" cy="0"/>
          </a:xfrm>
          <a:prstGeom prst="line">
            <a:avLst/>
          </a:prstGeom>
        </p:spPr>
        <p:style>
          <a:lnRef idx="2">
            <a:schemeClr val="accent5"/>
          </a:lnRef>
          <a:fillRef idx="0">
            <a:schemeClr val="accent5"/>
          </a:fillRef>
          <a:effectRef idx="1">
            <a:schemeClr val="accent5"/>
          </a:effectRef>
          <a:fontRef idx="minor">
            <a:schemeClr val="tx1"/>
          </a:fontRef>
        </p:style>
      </p:cxnSp>
      <p:sp>
        <p:nvSpPr>
          <p:cNvPr id="6" name="文本框 5"/>
          <p:cNvSpPr txBox="1"/>
          <p:nvPr/>
        </p:nvSpPr>
        <p:spPr>
          <a:xfrm>
            <a:off x="6155352" y="1216614"/>
            <a:ext cx="901209" cy="461665"/>
          </a:xfrm>
          <a:prstGeom prst="rect">
            <a:avLst/>
          </a:prstGeom>
          <a:noFill/>
        </p:spPr>
        <p:txBody>
          <a:bodyPr wrap="none" rtlCol="0">
            <a:spAutoFit/>
          </a:bodyPr>
          <a:lstStyle/>
          <a:p>
            <a:r>
              <a:rPr lang="en-US" altLang="zh-CN" dirty="0"/>
              <a:t>MINA</a:t>
            </a:r>
            <a:endParaRPr lang="zh-CN" altLang="en-US" dirty="0"/>
          </a:p>
        </p:txBody>
      </p:sp>
    </p:spTree>
    <p:extLst>
      <p:ext uri="{BB962C8B-B14F-4D97-AF65-F5344CB8AC3E}">
        <p14:creationId xmlns:p14="http://schemas.microsoft.com/office/powerpoint/2010/main" val="203542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0-#ppt_w/2"/>
                                          </p:val>
                                        </p:tav>
                                        <p:tav tm="100000">
                                          <p:val>
                                            <p:strVal val="#ppt_x"/>
                                          </p:val>
                                        </p:tav>
                                      </p:tavLst>
                                    </p:anim>
                                    <p:anim calcmode="lin" valueType="num">
                                      <p:cBhvr additive="base">
                                        <p:cTn id="8" dur="1000" fill="hold"/>
                                        <p:tgtEl>
                                          <p:spTgt spid="43"/>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1000"/>
                                        <p:tgtEl>
                                          <p:spTgt spid="42"/>
                                        </p:tgtEl>
                                      </p:cBhvr>
                                    </p:animEffect>
                                  </p:childTnLst>
                                </p:cTn>
                              </p:par>
                              <p:par>
                                <p:cTn id="12" presetID="10" presetClass="entr" presetSubtype="0" fill="hold" nodeType="withEffect">
                                  <p:stCondLst>
                                    <p:cond delay="10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strVal val="#ppt_w"/>
                                          </p:val>
                                        </p:tav>
                                        <p:tav tm="100000">
                                          <p:val>
                                            <p:strVal val="#ppt_w"/>
                                          </p:val>
                                        </p:tav>
                                      </p:tavLst>
                                    </p:anim>
                                    <p:anim calcmode="lin" valueType="num">
                                      <p:cBhvr>
                                        <p:cTn id="18" dur="500" fill="hold"/>
                                        <p:tgtEl>
                                          <p:spTgt spid="44"/>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1600"/>
                            </p:stCondLst>
                            <p:childTnLst>
                              <p:par>
                                <p:cTn id="26" presetID="8" presetClass="emph" presetSubtype="0" fill="hold" grpId="1" nodeType="afterEffect">
                                  <p:stCondLst>
                                    <p:cond delay="0"/>
                                  </p:stCondLst>
                                  <p:childTnLst>
                                    <p:animRot by="-21600000">
                                      <p:cBhvr>
                                        <p:cTn id="27" dur="2000" fill="hold"/>
                                        <p:tgtEl>
                                          <p:spTgt spid="25"/>
                                        </p:tgtEl>
                                        <p:attrNameLst>
                                          <p:attrName>r</p:attrName>
                                        </p:attrNameLst>
                                      </p:cBhvr>
                                    </p:animRot>
                                  </p:childTnLst>
                                </p:cTn>
                              </p:par>
                              <p:par>
                                <p:cTn id="28" presetID="23" presetClass="entr" presetSubtype="272"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2/3*#ppt_w"/>
                                          </p:val>
                                        </p:tav>
                                        <p:tav tm="100000">
                                          <p:val>
                                            <p:strVal val="#ppt_w"/>
                                          </p:val>
                                        </p:tav>
                                      </p:tavLst>
                                    </p:anim>
                                    <p:anim calcmode="lin" valueType="num">
                                      <p:cBhvr>
                                        <p:cTn id="31" dur="500" fill="hold"/>
                                        <p:tgtEl>
                                          <p:spTgt spid="13"/>
                                        </p:tgtEl>
                                        <p:attrNameLst>
                                          <p:attrName>ppt_h</p:attrName>
                                        </p:attrNameLst>
                                      </p:cBhvr>
                                      <p:tavLst>
                                        <p:tav tm="0">
                                          <p:val>
                                            <p:strVal val="2/3*#ppt_h"/>
                                          </p:val>
                                        </p:tav>
                                        <p:tav tm="100000">
                                          <p:val>
                                            <p:strVal val="#ppt_h"/>
                                          </p:val>
                                        </p:tav>
                                      </p:tavLst>
                                    </p:anim>
                                  </p:childTnLst>
                                </p:cTn>
                              </p:par>
                            </p:childTnLst>
                          </p:cTn>
                        </p:par>
                        <p:par>
                          <p:cTn id="32" fill="hold">
                            <p:stCondLst>
                              <p:cond delay="3600"/>
                            </p:stCondLst>
                            <p:childTnLst>
                              <p:par>
                                <p:cTn id="33" presetID="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23" presetClass="entr" presetSubtype="288"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strVal val="4/3*#ppt_w"/>
                                          </p:val>
                                        </p:tav>
                                        <p:tav tm="100000">
                                          <p:val>
                                            <p:strVal val="#ppt_w"/>
                                          </p:val>
                                        </p:tav>
                                      </p:tavLst>
                                    </p:anim>
                                    <p:anim calcmode="lin" valueType="num">
                                      <p:cBhvr>
                                        <p:cTn id="38" dur="500" fill="hold"/>
                                        <p:tgtEl>
                                          <p:spTgt spid="26"/>
                                        </p:tgtEl>
                                        <p:attrNameLst>
                                          <p:attrName>ppt_h</p:attrName>
                                        </p:attrNameLst>
                                      </p:cBhvr>
                                      <p:tavLst>
                                        <p:tav tm="0">
                                          <p:val>
                                            <p:strVal val="4/3*#ppt_h"/>
                                          </p:val>
                                        </p:tav>
                                        <p:tav tm="100000">
                                          <p:val>
                                            <p:strVal val="#ppt_h"/>
                                          </p:val>
                                        </p:tav>
                                      </p:tavLst>
                                    </p:anim>
                                  </p:childTnLst>
                                </p:cTn>
                              </p:par>
                              <p:par>
                                <p:cTn id="39" presetID="23" presetClass="entr" presetSubtype="272" fill="hold" nodeType="withEffect">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2/3*#ppt_w"/>
                                          </p:val>
                                        </p:tav>
                                        <p:tav tm="100000">
                                          <p:val>
                                            <p:strVal val="#ppt_w"/>
                                          </p:val>
                                        </p:tav>
                                      </p:tavLst>
                                    </p:anim>
                                    <p:anim calcmode="lin" valueType="num">
                                      <p:cBhvr>
                                        <p:cTn id="42" dur="500" fill="hold"/>
                                        <p:tgtEl>
                                          <p:spTgt spid="8"/>
                                        </p:tgtEl>
                                        <p:attrNameLst>
                                          <p:attrName>ppt_h</p:attrName>
                                        </p:attrNameLst>
                                      </p:cBhvr>
                                      <p:tavLst>
                                        <p:tav tm="0">
                                          <p:val>
                                            <p:strVal val="2/3*#ppt_h"/>
                                          </p:val>
                                        </p:tav>
                                        <p:tav tm="100000">
                                          <p:val>
                                            <p:strVal val="#ppt_h"/>
                                          </p:val>
                                        </p:tav>
                                      </p:tavLst>
                                    </p:anim>
                                  </p:childTnLst>
                                </p:cTn>
                              </p:par>
                              <p:par>
                                <p:cTn id="43" presetID="23" presetClass="entr" presetSubtype="288" fill="hold" nodeType="withEffect">
                                  <p:stCondLst>
                                    <p:cond delay="7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strVal val="4/3*#ppt_w"/>
                                          </p:val>
                                        </p:tav>
                                        <p:tav tm="100000">
                                          <p:val>
                                            <p:strVal val="#ppt_w"/>
                                          </p:val>
                                        </p:tav>
                                      </p:tavLst>
                                    </p:anim>
                                    <p:anim calcmode="lin" valueType="num">
                                      <p:cBhvr>
                                        <p:cTn id="46" dur="500" fill="hold"/>
                                        <p:tgtEl>
                                          <p:spTgt spid="27"/>
                                        </p:tgtEl>
                                        <p:attrNameLst>
                                          <p:attrName>ppt_h</p:attrName>
                                        </p:attrNameLst>
                                      </p:cBhvr>
                                      <p:tavLst>
                                        <p:tav tm="0">
                                          <p:val>
                                            <p:strVal val="4/3*#ppt_h"/>
                                          </p:val>
                                        </p:tav>
                                        <p:tav tm="100000">
                                          <p:val>
                                            <p:strVal val="#ppt_h"/>
                                          </p:val>
                                        </p:tav>
                                      </p:tavLst>
                                    </p:anim>
                                  </p:childTnLst>
                                </p:cTn>
                              </p:par>
                            </p:childTnLst>
                          </p:cTn>
                        </p:par>
                        <p:par>
                          <p:cTn id="47" fill="hold">
                            <p:stCondLst>
                              <p:cond delay="4800"/>
                            </p:stCondLst>
                            <p:childTnLst>
                              <p:par>
                                <p:cTn id="48" presetID="1"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childTnLst>
                                </p:cTn>
                              </p:par>
                              <p:par>
                                <p:cTn id="52" presetID="23" presetClass="entr" presetSubtype="272" fill="hold" nodeType="withEffect">
                                  <p:stCondLst>
                                    <p:cond delay="14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strVal val="2/3*#ppt_w"/>
                                          </p:val>
                                        </p:tav>
                                        <p:tav tm="100000">
                                          <p:val>
                                            <p:strVal val="#ppt_w"/>
                                          </p:val>
                                        </p:tav>
                                      </p:tavLst>
                                    </p:anim>
                                    <p:anim calcmode="lin" valueType="num">
                                      <p:cBhvr>
                                        <p:cTn id="55" dur="500" fill="hold"/>
                                        <p:tgtEl>
                                          <p:spTgt spid="18"/>
                                        </p:tgtEl>
                                        <p:attrNameLst>
                                          <p:attrName>ppt_h</p:attrName>
                                        </p:attrNameLst>
                                      </p:cBhvr>
                                      <p:tavLst>
                                        <p:tav tm="0">
                                          <p:val>
                                            <p:strVal val="2/3*#ppt_h"/>
                                          </p:val>
                                        </p:tav>
                                        <p:tav tm="100000">
                                          <p:val>
                                            <p:strVal val="#ppt_h"/>
                                          </p:val>
                                        </p:tav>
                                      </p:tavLst>
                                    </p:anim>
                                  </p:childTnLst>
                                </p:cTn>
                              </p:par>
                              <p:par>
                                <p:cTn id="56" presetID="23" presetClass="entr" presetSubtype="288" fill="hold" nodeType="withEffect">
                                  <p:stCondLst>
                                    <p:cond delay="140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strVal val="4/3*#ppt_w"/>
                                          </p:val>
                                        </p:tav>
                                        <p:tav tm="100000">
                                          <p:val>
                                            <p:strVal val="#ppt_w"/>
                                          </p:val>
                                        </p:tav>
                                      </p:tavLst>
                                    </p:anim>
                                    <p:anim calcmode="lin" valueType="num">
                                      <p:cBhvr>
                                        <p:cTn id="59" dur="5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3" grpId="0" animBg="1"/>
      <p:bldP spid="44"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272585" y="3287212"/>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友好礼貌</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TextBox 28"/>
          <p:cNvSpPr txBox="1"/>
          <p:nvPr/>
        </p:nvSpPr>
        <p:spPr>
          <a:xfrm>
            <a:off x="7272585" y="3771533"/>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清晰明确</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80" name="矩形 79"/>
          <p:cNvSpPr/>
          <p:nvPr/>
        </p:nvSpPr>
        <p:spPr>
          <a:xfrm>
            <a:off x="-2428" y="7561399"/>
            <a:ext cx="13681075" cy="36022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TextBox 22"/>
          <p:cNvSpPr txBox="1"/>
          <p:nvPr/>
        </p:nvSpPr>
        <p:spPr>
          <a:xfrm>
            <a:off x="7411634" y="2401840"/>
            <a:ext cx="3335407" cy="70788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4000" dirty="0">
                <a:solidFill>
                  <a:srgbClr val="0066FF"/>
                </a:solidFill>
                <a:latin typeface="思源黑体 CN Bold" pitchFamily="34" charset="-122"/>
                <a:ea typeface="思源黑体 CN Bold" pitchFamily="34" charset="-122"/>
              </a:rPr>
              <a:t>设计</a:t>
            </a:r>
            <a:endParaRPr kumimoji="0" lang="zh-CN" altLang="en-US" sz="4000" b="0" i="0" u="none" strike="noStrike" kern="1200" cap="none" spc="0" normalizeH="0" baseline="0" noProof="0" dirty="0">
              <a:ln>
                <a:noFill/>
              </a:ln>
              <a:solidFill>
                <a:srgbClr val="0066FF"/>
              </a:solidFill>
              <a:effectLst/>
              <a:uLnTx/>
              <a:uFillTx/>
              <a:latin typeface="思源黑体 CN Bold" pitchFamily="34" charset="-122"/>
              <a:ea typeface="思源黑体 CN Bold" pitchFamily="34" charset="-122"/>
              <a:cs typeface="+mn-cs"/>
            </a:endParaRPr>
          </a:p>
        </p:txBody>
      </p:sp>
      <p:grpSp>
        <p:nvGrpSpPr>
          <p:cNvPr id="5" name="组合 4"/>
          <p:cNvGrpSpPr/>
          <p:nvPr/>
        </p:nvGrpSpPr>
        <p:grpSpPr>
          <a:xfrm>
            <a:off x="4186853" y="2154519"/>
            <a:ext cx="2168184" cy="2231572"/>
            <a:chOff x="4392265" y="2154519"/>
            <a:chExt cx="2168184" cy="2231572"/>
          </a:xfrm>
        </p:grpSpPr>
        <p:grpSp>
          <p:nvGrpSpPr>
            <p:cNvPr id="32" name="组合 31"/>
            <p:cNvGrpSpPr/>
            <p:nvPr/>
          </p:nvGrpSpPr>
          <p:grpSpPr>
            <a:xfrm>
              <a:off x="4392265" y="2154519"/>
              <a:ext cx="2168184" cy="2231572"/>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椭圆 3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7" name="椭圆 36"/>
            <p:cNvSpPr/>
            <p:nvPr/>
          </p:nvSpPr>
          <p:spPr>
            <a:xfrm>
              <a:off x="4678970" y="2474541"/>
              <a:ext cx="1594774" cy="1641398"/>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smtClean="0">
                  <a:ln>
                    <a:noFill/>
                  </a:ln>
                  <a:solidFill>
                    <a:prstClr val="white"/>
                  </a:solidFill>
                  <a:effectLst/>
                  <a:uLnTx/>
                  <a:uFillTx/>
                  <a:latin typeface="DIN Mittelschrift Std" pitchFamily="50" charset="0"/>
                  <a:ea typeface="微软雅黑" pitchFamily="34" charset="-122"/>
                  <a:cs typeface="+mn-cs"/>
                </a:rPr>
                <a:t>03</a:t>
              </a:r>
              <a:endParaRPr kumimoji="0" lang="zh-CN" altLang="en-US"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cxnSp>
        <p:nvCxnSpPr>
          <p:cNvPr id="3" name="直接连接符 2"/>
          <p:cNvCxnSpPr/>
          <p:nvPr/>
        </p:nvCxnSpPr>
        <p:spPr>
          <a:xfrm>
            <a:off x="6808646" y="2154519"/>
            <a:ext cx="0" cy="2976069"/>
          </a:xfrm>
          <a:prstGeom prst="line">
            <a:avLst/>
          </a:prstGeom>
          <a:ln>
            <a:solidFill>
              <a:srgbClr val="0066FF"/>
            </a:solidFill>
            <a:prstDash val="lgDash"/>
          </a:ln>
        </p:spPr>
        <p:style>
          <a:lnRef idx="1">
            <a:schemeClr val="accent1"/>
          </a:lnRef>
          <a:fillRef idx="0">
            <a:schemeClr val="accent1"/>
          </a:fillRef>
          <a:effectRef idx="0">
            <a:schemeClr val="accent1"/>
          </a:effectRef>
          <a:fontRef idx="minor">
            <a:schemeClr val="tx1"/>
          </a:fontRef>
        </p:style>
      </p:cxnSp>
      <p:sp>
        <p:nvSpPr>
          <p:cNvPr id="19" name="TextBox 28"/>
          <p:cNvSpPr txBox="1"/>
          <p:nvPr/>
        </p:nvSpPr>
        <p:spPr>
          <a:xfrm>
            <a:off x="7272585" y="4245035"/>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便捷优雅</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20" name="TextBox 28"/>
          <p:cNvSpPr txBox="1"/>
          <p:nvPr/>
        </p:nvSpPr>
        <p:spPr>
          <a:xfrm>
            <a:off x="7299977" y="4671600"/>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视觉规范</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2649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1900"/>
                            </p:stCondLst>
                            <p:childTnLst>
                              <p:par>
                                <p:cTn id="23" presetID="10"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900"/>
                                        <p:tgtEl>
                                          <p:spTgt spid="80"/>
                                        </p:tgtEl>
                                      </p:cBhvr>
                                    </p:animEffect>
                                  </p:childTnLst>
                                </p:cTn>
                              </p:par>
                            </p:childTnLst>
                          </p:cTn>
                        </p:par>
                        <p:par>
                          <p:cTn id="26" fill="hold">
                            <p:stCondLst>
                              <p:cond delay="28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00" fill="hold"/>
                                        <p:tgtEl>
                                          <p:spTgt spid="20"/>
                                        </p:tgtEl>
                                        <p:attrNameLst>
                                          <p:attrName>ppt_x</p:attrName>
                                        </p:attrNameLst>
                                      </p:cBhvr>
                                      <p:tavLst>
                                        <p:tav tm="0">
                                          <p:val>
                                            <p:strVal val="#ppt_x"/>
                                          </p:val>
                                        </p:tav>
                                        <p:tav tm="100000">
                                          <p:val>
                                            <p:strVal val="#ppt_x"/>
                                          </p:val>
                                        </p:tav>
                                      </p:tavLst>
                                    </p:anim>
                                    <p:anim calcmode="lin" valueType="num">
                                      <p:cBhvr additive="base">
                                        <p:cTn id="35" dur="7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80" grpId="0" animBg="1"/>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椭圆 45"/>
          <p:cNvSpPr/>
          <p:nvPr/>
        </p:nvSpPr>
        <p:spPr bwMode="auto">
          <a:xfrm>
            <a:off x="3640874" y="2416661"/>
            <a:ext cx="4094167" cy="4213864"/>
          </a:xfrm>
          <a:prstGeom prst="ellipse">
            <a:avLst/>
          </a:prstGeom>
          <a:noFill/>
          <a:ln w="12700" cap="flat" cmpd="sng" algn="ctr">
            <a:solidFill>
              <a:schemeClr val="bg1">
                <a:lumMod val="75000"/>
              </a:schemeClr>
            </a:solidFill>
            <a:prstDash val="dash"/>
          </a:ln>
          <a:effectLst/>
        </p:spPr>
        <p:txBody>
          <a:bodyPr lIns="103693" tIns="51846" rIns="103693" bIns="51846"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 lastClr="FFFFFF"/>
              </a:solidFill>
              <a:effectLst/>
              <a:uLnTx/>
              <a:uFillTx/>
              <a:latin typeface="Calibri"/>
              <a:ea typeface="微软雅黑" pitchFamily="34" charset="-122"/>
              <a:cs typeface="+mn-cs"/>
            </a:endParaRPr>
          </a:p>
        </p:txBody>
      </p:sp>
      <p:sp>
        <p:nvSpPr>
          <p:cNvPr id="47" name="椭圆 46"/>
          <p:cNvSpPr/>
          <p:nvPr/>
        </p:nvSpPr>
        <p:spPr bwMode="auto">
          <a:xfrm>
            <a:off x="6090603" y="2416661"/>
            <a:ext cx="4095949" cy="4213864"/>
          </a:xfrm>
          <a:prstGeom prst="ellipse">
            <a:avLst/>
          </a:prstGeom>
          <a:noFill/>
          <a:ln w="12700" cap="flat" cmpd="sng" algn="ctr">
            <a:solidFill>
              <a:schemeClr val="bg1">
                <a:lumMod val="75000"/>
              </a:schemeClr>
            </a:solidFill>
            <a:prstDash val="dash"/>
          </a:ln>
          <a:effectLst/>
        </p:spPr>
        <p:txBody>
          <a:bodyPr lIns="103693" tIns="51846" rIns="103693" bIns="51846"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 lastClr="FFFFFF"/>
              </a:solidFill>
              <a:effectLst/>
              <a:uLnTx/>
              <a:uFillTx/>
              <a:latin typeface="Calibri"/>
              <a:ea typeface="微软雅黑" pitchFamily="34" charset="-122"/>
              <a:cs typeface="+mn-cs"/>
            </a:endParaRPr>
          </a:p>
        </p:txBody>
      </p:sp>
      <p:cxnSp>
        <p:nvCxnSpPr>
          <p:cNvPr id="48" name="直接连接符 47"/>
          <p:cNvCxnSpPr>
            <a:cxnSpLocks noChangeShapeType="1"/>
          </p:cNvCxnSpPr>
          <p:nvPr/>
        </p:nvCxnSpPr>
        <p:spPr bwMode="auto">
          <a:xfrm>
            <a:off x="4765077" y="3445372"/>
            <a:ext cx="1186515" cy="551631"/>
          </a:xfrm>
          <a:prstGeom prst="line">
            <a:avLst/>
          </a:prstGeom>
          <a:noFill/>
          <a:ln w="9525" algn="ctr">
            <a:solidFill>
              <a:schemeClr val="tx1">
                <a:lumMod val="75000"/>
                <a:lumOff val="25000"/>
              </a:schemeClr>
            </a:solidFill>
            <a:round/>
            <a:headEnd type="none" w="sm" len="sm"/>
            <a:tailEnd type="arrow" w="sm" len="sm"/>
          </a:ln>
        </p:spPr>
      </p:cxnSp>
      <p:cxnSp>
        <p:nvCxnSpPr>
          <p:cNvPr id="49" name="直接连接符 48"/>
          <p:cNvCxnSpPr>
            <a:cxnSpLocks noChangeShapeType="1"/>
          </p:cNvCxnSpPr>
          <p:nvPr/>
        </p:nvCxnSpPr>
        <p:spPr bwMode="auto">
          <a:xfrm>
            <a:off x="4423005" y="4397067"/>
            <a:ext cx="1447773" cy="0"/>
          </a:xfrm>
          <a:prstGeom prst="line">
            <a:avLst/>
          </a:prstGeom>
          <a:noFill/>
          <a:ln w="9525" algn="ctr">
            <a:solidFill>
              <a:schemeClr val="tx1">
                <a:lumMod val="75000"/>
                <a:lumOff val="25000"/>
              </a:schemeClr>
            </a:solidFill>
            <a:round/>
            <a:headEnd type="none" w="sm" len="sm"/>
            <a:tailEnd type="arrow" w="sm" len="sm"/>
          </a:ln>
        </p:spPr>
      </p:cxnSp>
      <p:cxnSp>
        <p:nvCxnSpPr>
          <p:cNvPr id="50" name="直接连接符 49"/>
          <p:cNvCxnSpPr>
            <a:cxnSpLocks noChangeShapeType="1"/>
          </p:cNvCxnSpPr>
          <p:nvPr/>
        </p:nvCxnSpPr>
        <p:spPr bwMode="auto">
          <a:xfrm flipV="1">
            <a:off x="4765077" y="4745586"/>
            <a:ext cx="1186515" cy="628849"/>
          </a:xfrm>
          <a:prstGeom prst="line">
            <a:avLst/>
          </a:prstGeom>
          <a:noFill/>
          <a:ln w="9525" algn="ctr">
            <a:solidFill>
              <a:schemeClr val="tx1">
                <a:lumMod val="75000"/>
                <a:lumOff val="25000"/>
              </a:schemeClr>
            </a:solidFill>
            <a:round/>
            <a:headEnd type="none" w="sm" len="sm"/>
            <a:tailEnd type="arrow" w="sm" len="sm"/>
          </a:ln>
        </p:spPr>
      </p:cxnSp>
      <p:cxnSp>
        <p:nvCxnSpPr>
          <p:cNvPr id="51" name="直接连接符 50"/>
          <p:cNvCxnSpPr>
            <a:cxnSpLocks noChangeShapeType="1"/>
          </p:cNvCxnSpPr>
          <p:nvPr/>
        </p:nvCxnSpPr>
        <p:spPr bwMode="auto">
          <a:xfrm flipH="1" flipV="1">
            <a:off x="7971922" y="4745586"/>
            <a:ext cx="1195542" cy="614179"/>
          </a:xfrm>
          <a:prstGeom prst="line">
            <a:avLst/>
          </a:prstGeom>
          <a:noFill/>
          <a:ln w="9525" algn="ctr">
            <a:solidFill>
              <a:schemeClr val="tx1">
                <a:lumMod val="75000"/>
                <a:lumOff val="25000"/>
              </a:schemeClr>
            </a:solidFill>
            <a:round/>
            <a:headEnd type="none" w="sm" len="sm"/>
            <a:tailEnd type="arrow" w="sm" len="sm"/>
          </a:ln>
        </p:spPr>
      </p:cxnSp>
      <p:cxnSp>
        <p:nvCxnSpPr>
          <p:cNvPr id="52" name="直接连接符 51"/>
          <p:cNvCxnSpPr>
            <a:cxnSpLocks noChangeShapeType="1"/>
          </p:cNvCxnSpPr>
          <p:nvPr/>
        </p:nvCxnSpPr>
        <p:spPr bwMode="auto">
          <a:xfrm flipH="1">
            <a:off x="7971923" y="4393399"/>
            <a:ext cx="1526923" cy="0"/>
          </a:xfrm>
          <a:prstGeom prst="line">
            <a:avLst/>
          </a:prstGeom>
          <a:noFill/>
          <a:ln w="9525" algn="ctr">
            <a:solidFill>
              <a:schemeClr val="tx1">
                <a:lumMod val="75000"/>
                <a:lumOff val="25000"/>
              </a:schemeClr>
            </a:solidFill>
            <a:round/>
            <a:headEnd type="none" w="sm" len="sm"/>
            <a:tailEnd type="arrow" w="sm" len="sm"/>
          </a:ln>
        </p:spPr>
      </p:cxnSp>
      <p:cxnSp>
        <p:nvCxnSpPr>
          <p:cNvPr id="59" name="直接连接符 58"/>
          <p:cNvCxnSpPr>
            <a:cxnSpLocks noChangeShapeType="1"/>
          </p:cNvCxnSpPr>
          <p:nvPr/>
        </p:nvCxnSpPr>
        <p:spPr bwMode="auto">
          <a:xfrm flipH="1">
            <a:off x="7971922" y="3445372"/>
            <a:ext cx="1195542" cy="551631"/>
          </a:xfrm>
          <a:prstGeom prst="line">
            <a:avLst/>
          </a:prstGeom>
          <a:noFill/>
          <a:ln w="9525" algn="ctr">
            <a:solidFill>
              <a:schemeClr val="tx1">
                <a:lumMod val="75000"/>
                <a:lumOff val="25000"/>
              </a:schemeClr>
            </a:solidFill>
            <a:round/>
            <a:headEnd type="none" w="sm" len="sm"/>
            <a:tailEnd type="arrow" w="sm" len="sm"/>
          </a:ln>
        </p:spPr>
      </p:cxnSp>
      <p:grpSp>
        <p:nvGrpSpPr>
          <p:cNvPr id="96" name="组合 95"/>
          <p:cNvGrpSpPr/>
          <p:nvPr/>
        </p:nvGrpSpPr>
        <p:grpSpPr>
          <a:xfrm>
            <a:off x="3551976" y="2416628"/>
            <a:ext cx="1330503" cy="1369402"/>
            <a:chOff x="1827622" y="1343919"/>
            <a:chExt cx="2304000" cy="2304000"/>
          </a:xfrm>
        </p:grpSpPr>
        <p:sp>
          <p:nvSpPr>
            <p:cNvPr id="97" name="椭圆 9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8" name="椭圆 9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defRPr/>
              </a:pPr>
              <a:r>
                <a:rPr lang="zh-CN" altLang="en-US" dirty="0">
                  <a:solidFill>
                    <a:srgbClr val="0066FF"/>
                  </a:solidFill>
                  <a:latin typeface="DIN Mittelschrift Std" pitchFamily="50" charset="0"/>
                  <a:ea typeface="微软雅黑" pitchFamily="34" charset="-122"/>
                </a:rPr>
                <a:t>友好礼貌</a:t>
              </a:r>
              <a:endParaRPr kumimoji="0" lang="zh-CN" altLang="en-US" sz="2400" b="0" i="0" u="none" strike="noStrike" kern="1200" cap="none" spc="0" normalizeH="0" baseline="0" noProof="0" dirty="0">
                <a:ln>
                  <a:noFill/>
                </a:ln>
                <a:solidFill>
                  <a:srgbClr val="0066FF"/>
                </a:solidFill>
                <a:effectLst/>
                <a:uLnTx/>
                <a:uFillTx/>
                <a:latin typeface="DIN Mittelschrift Std" pitchFamily="50" charset="0"/>
                <a:ea typeface="微软雅黑" pitchFamily="34" charset="-122"/>
                <a:cs typeface="+mn-cs"/>
              </a:endParaRPr>
            </a:p>
          </p:txBody>
        </p:sp>
      </p:grpSp>
      <p:grpSp>
        <p:nvGrpSpPr>
          <p:cNvPr id="99" name="组合 98"/>
          <p:cNvGrpSpPr/>
          <p:nvPr/>
        </p:nvGrpSpPr>
        <p:grpSpPr>
          <a:xfrm>
            <a:off x="3054012" y="3736705"/>
            <a:ext cx="1330503" cy="1369402"/>
            <a:chOff x="1827622" y="1343919"/>
            <a:chExt cx="2304000" cy="2304000"/>
          </a:xfrm>
        </p:grpSpPr>
        <p:sp>
          <p:nvSpPr>
            <p:cNvPr id="100" name="椭圆 99"/>
            <p:cNvSpPr/>
            <p:nvPr/>
          </p:nvSpPr>
          <p:spPr>
            <a:xfrm>
              <a:off x="1827622" y="1343919"/>
              <a:ext cx="2304000" cy="2304000"/>
            </a:xfrm>
            <a:prstGeom prst="ellipse">
              <a:avLst/>
            </a:prstGeom>
            <a:solidFill>
              <a:srgbClr val="FFFF00">
                <a:alpha val="34000"/>
              </a:srgbClr>
            </a:soli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1" name="椭圆 100"/>
            <p:cNvSpPr/>
            <p:nvPr/>
          </p:nvSpPr>
          <p:spPr>
            <a:xfrm>
              <a:off x="1877481" y="1393778"/>
              <a:ext cx="2204282" cy="2204282"/>
            </a:xfrm>
            <a:prstGeom prst="ellipse">
              <a:avLst/>
            </a:prstGeom>
            <a:solidFill>
              <a:srgbClr val="FFC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defRPr/>
              </a:pPr>
              <a:r>
                <a:rPr lang="zh-CN" altLang="en-US" dirty="0">
                  <a:solidFill>
                    <a:prstClr val="white"/>
                  </a:solidFill>
                  <a:latin typeface="DIN Mittelschrift Std" pitchFamily="50" charset="0"/>
                  <a:ea typeface="微软雅黑" pitchFamily="34" charset="-122"/>
                </a:rPr>
                <a:t>重点突出</a:t>
              </a:r>
              <a:endParaRPr kumimoji="0" lang="zh-CN" altLang="en-US" sz="24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05" name="组合 104"/>
          <p:cNvGrpSpPr/>
          <p:nvPr/>
        </p:nvGrpSpPr>
        <p:grpSpPr>
          <a:xfrm>
            <a:off x="3510107" y="5065781"/>
            <a:ext cx="1330503" cy="1369402"/>
            <a:chOff x="1827622" y="1343919"/>
            <a:chExt cx="2304000" cy="2304000"/>
          </a:xfrm>
        </p:grpSpPr>
        <p:sp>
          <p:nvSpPr>
            <p:cNvPr id="106" name="椭圆 10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7" name="椭圆 10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defRPr/>
              </a:pPr>
              <a:r>
                <a:rPr lang="zh-CN" altLang="en-US" dirty="0">
                  <a:solidFill>
                    <a:srgbClr val="0066FF"/>
                  </a:solidFill>
                  <a:latin typeface="DIN Mittelschrift Std" pitchFamily="50" charset="0"/>
                  <a:ea typeface="微软雅黑" pitchFamily="34" charset="-122"/>
                </a:rPr>
                <a:t>统一稳定</a:t>
              </a:r>
              <a:endParaRPr kumimoji="0" lang="zh-CN" altLang="en-US" sz="2400" b="0" i="0" u="none" strike="noStrike" kern="1200" cap="none" spc="0" normalizeH="0" baseline="0" noProof="0" dirty="0">
                <a:ln>
                  <a:noFill/>
                </a:ln>
                <a:solidFill>
                  <a:srgbClr val="0066FF"/>
                </a:solidFill>
                <a:effectLst/>
                <a:uLnTx/>
                <a:uFillTx/>
                <a:latin typeface="DIN Mittelschrift Std" pitchFamily="50" charset="0"/>
                <a:ea typeface="微软雅黑" pitchFamily="34" charset="-122"/>
                <a:cs typeface="+mn-cs"/>
              </a:endParaRPr>
            </a:p>
          </p:txBody>
        </p:sp>
      </p:grpSp>
      <p:grpSp>
        <p:nvGrpSpPr>
          <p:cNvPr id="108" name="组合 107"/>
          <p:cNvGrpSpPr/>
          <p:nvPr/>
        </p:nvGrpSpPr>
        <p:grpSpPr>
          <a:xfrm>
            <a:off x="9001957" y="2416628"/>
            <a:ext cx="1330503" cy="1369402"/>
            <a:chOff x="1827622" y="1343919"/>
            <a:chExt cx="2304000" cy="2304000"/>
          </a:xfrm>
        </p:grpSpPr>
        <p:sp>
          <p:nvSpPr>
            <p:cNvPr id="109" name="椭圆 10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0" name="椭圆 10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defRPr/>
              </a:pPr>
              <a:r>
                <a:rPr lang="zh-CN" altLang="en-US" dirty="0">
                  <a:solidFill>
                    <a:srgbClr val="0066FF"/>
                  </a:solidFill>
                  <a:latin typeface="DIN Mittelschrift Std" pitchFamily="50" charset="0"/>
                  <a:ea typeface="微软雅黑" pitchFamily="34" charset="-122"/>
                </a:rPr>
                <a:t>视觉规范</a:t>
              </a:r>
              <a:endParaRPr kumimoji="0" lang="zh-CN" altLang="en-US" sz="2400" b="0" i="0" u="none" strike="noStrike" kern="1200" cap="none" spc="0" normalizeH="0" baseline="0" noProof="0" dirty="0">
                <a:ln>
                  <a:noFill/>
                </a:ln>
                <a:solidFill>
                  <a:srgbClr val="0066FF"/>
                </a:solidFill>
                <a:effectLst/>
                <a:uLnTx/>
                <a:uFillTx/>
                <a:latin typeface="DIN Mittelschrift Std" pitchFamily="50" charset="0"/>
                <a:ea typeface="微软雅黑" pitchFamily="34" charset="-122"/>
                <a:cs typeface="+mn-cs"/>
              </a:endParaRPr>
            </a:p>
          </p:txBody>
        </p:sp>
      </p:grpSp>
      <p:grpSp>
        <p:nvGrpSpPr>
          <p:cNvPr id="111" name="组合 110"/>
          <p:cNvGrpSpPr/>
          <p:nvPr/>
        </p:nvGrpSpPr>
        <p:grpSpPr>
          <a:xfrm>
            <a:off x="9508828" y="3736705"/>
            <a:ext cx="1330503" cy="1369402"/>
            <a:chOff x="1827622" y="1343919"/>
            <a:chExt cx="2304000" cy="2304000"/>
          </a:xfrm>
        </p:grpSpPr>
        <p:sp>
          <p:nvSpPr>
            <p:cNvPr id="112" name="椭圆 111"/>
            <p:cNvSpPr/>
            <p:nvPr/>
          </p:nvSpPr>
          <p:spPr>
            <a:xfrm>
              <a:off x="1827622" y="1343919"/>
              <a:ext cx="2304000" cy="2304000"/>
            </a:xfrm>
            <a:prstGeom prst="ellipse">
              <a:avLst/>
            </a:prstGeom>
            <a:solidFill>
              <a:srgbClr val="FFFF00">
                <a:alpha val="70000"/>
              </a:srgbClr>
            </a:soli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 name="椭圆 112"/>
            <p:cNvSpPr/>
            <p:nvPr/>
          </p:nvSpPr>
          <p:spPr>
            <a:xfrm>
              <a:off x="1877481" y="1393778"/>
              <a:ext cx="2204282" cy="2204282"/>
            </a:xfrm>
            <a:prstGeom prst="ellipse">
              <a:avLst/>
            </a:prstGeom>
            <a:solidFill>
              <a:srgbClr val="FFC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defRPr/>
              </a:pPr>
              <a:r>
                <a:rPr lang="zh-CN" altLang="en-US" dirty="0">
                  <a:solidFill>
                    <a:prstClr val="white"/>
                  </a:solidFill>
                  <a:latin typeface="DIN Mittelschrift Std" pitchFamily="50" charset="0"/>
                  <a:ea typeface="微软雅黑" pitchFamily="34" charset="-122"/>
                </a:rPr>
                <a:t>清晰明确</a:t>
              </a:r>
              <a:endParaRPr kumimoji="0" lang="zh-CN" altLang="en-US" sz="24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14" name="组合 113"/>
          <p:cNvGrpSpPr/>
          <p:nvPr/>
        </p:nvGrpSpPr>
        <p:grpSpPr>
          <a:xfrm>
            <a:off x="9058078" y="5065781"/>
            <a:ext cx="1330503" cy="1369402"/>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20700" dist="508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0066FF"/>
                  </a:solidFill>
                  <a:effectLst/>
                  <a:uLnTx/>
                  <a:uFillTx/>
                  <a:latin typeface="DIN Mittelschrift Std" pitchFamily="50" charset="0"/>
                  <a:ea typeface="微软雅黑" pitchFamily="34" charset="-122"/>
                  <a:cs typeface="+mn-cs"/>
                </a:rPr>
                <a:t>基础控件</a:t>
              </a:r>
              <a:endParaRPr kumimoji="0" lang="zh-CN" altLang="en-US" sz="2400" b="0" i="0" u="none" strike="noStrike" kern="1200" cap="none" spc="0" normalizeH="0" baseline="0" noProof="0" dirty="0">
                <a:ln>
                  <a:noFill/>
                </a:ln>
                <a:solidFill>
                  <a:srgbClr val="0066FF"/>
                </a:solidFill>
                <a:effectLst/>
                <a:uLnTx/>
                <a:uFillTx/>
                <a:latin typeface="DIN Mittelschrift Std" pitchFamily="50" charset="0"/>
                <a:ea typeface="微软雅黑" pitchFamily="34" charset="-122"/>
                <a:cs typeface="+mn-cs"/>
              </a:endParaRPr>
            </a:p>
          </p:txBody>
        </p:sp>
      </p:grpSp>
      <p:sp>
        <p:nvSpPr>
          <p:cNvPr id="120" name="TextBox 119"/>
          <p:cNvSpPr txBox="1"/>
          <p:nvPr/>
        </p:nvSpPr>
        <p:spPr>
          <a:xfrm>
            <a:off x="1102796" y="1216008"/>
            <a:ext cx="11475481" cy="751035"/>
          </a:xfrm>
          <a:prstGeom prst="rect">
            <a:avLst/>
          </a:prstGeom>
          <a:noFill/>
        </p:spPr>
        <p:txBody>
          <a:bodyPr wrap="square" lIns="103693" tIns="51846" rIns="103693" bIns="51846" rtlCol="0">
            <a:spAutoFit/>
          </a:bodyPr>
          <a:lstStyle/>
          <a:p>
            <a:pPr lvl="0">
              <a:lnSpc>
                <a:spcPct val="150000"/>
              </a:lnSpc>
              <a:defRPr/>
            </a:pPr>
            <a:r>
              <a:rPr lang="zh-CN" altLang="en-US" sz="1400" dirty="0"/>
              <a:t>基于微信小程序轻快的特点，我们拟定了小程序界面设计指南和建议。 设计指南建立在充分尊重用户知情权与操作权的基础之上。旨在微信生态体系内，建立友好、高效、一致的用户体验，同时最大程度适应和支持不同需求，实现用户与小程序服务方的共</a:t>
            </a:r>
            <a:r>
              <a:rPr lang="zh-CN" altLang="en-US" sz="1400" dirty="0" smtClean="0"/>
              <a:t>赢（</a:t>
            </a:r>
            <a:r>
              <a:rPr lang="en-US" altLang="zh-CN" sz="1400" dirty="0" smtClean="0"/>
              <a:t>2M</a:t>
            </a:r>
            <a:r>
              <a:rPr lang="zh-CN" altLang="en-US" sz="1400" dirty="0" smtClean="0"/>
              <a:t>）。</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grpSp>
        <p:nvGrpSpPr>
          <p:cNvPr id="3" name="组合 2"/>
          <p:cNvGrpSpPr/>
          <p:nvPr/>
        </p:nvGrpSpPr>
        <p:grpSpPr>
          <a:xfrm>
            <a:off x="5552840" y="2967864"/>
            <a:ext cx="2585737" cy="2661333"/>
            <a:chOff x="5552840" y="2967864"/>
            <a:chExt cx="2585737" cy="2661333"/>
          </a:xfrm>
        </p:grpSpPr>
        <p:grpSp>
          <p:nvGrpSpPr>
            <p:cNvPr id="39" name="组合 38"/>
            <p:cNvGrpSpPr/>
            <p:nvPr/>
          </p:nvGrpSpPr>
          <p:grpSpPr>
            <a:xfrm>
              <a:off x="5552840" y="2967864"/>
              <a:ext cx="2585737" cy="2661333"/>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2" name="椭圆 41"/>
            <p:cNvSpPr/>
            <p:nvPr/>
          </p:nvSpPr>
          <p:spPr>
            <a:xfrm>
              <a:off x="5921843" y="3397341"/>
              <a:ext cx="1824046" cy="1877374"/>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latin typeface="DIN Mittelschrift Std" pitchFamily="50" charset="0"/>
                  <a:ea typeface="微软雅黑" pitchFamily="34" charset="-122"/>
                  <a:cs typeface="+mn-cs"/>
                </a:rPr>
                <a:t>设计理念</a:t>
              </a: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44" name="TextBox 43"/>
          <p:cNvSpPr txBox="1"/>
          <p:nvPr/>
        </p:nvSpPr>
        <p:spPr>
          <a:xfrm>
            <a:off x="1295921" y="399144"/>
            <a:ext cx="2423342" cy="492396"/>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设计</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4" name="组合 3"/>
            <p:cNvGrpSpPr/>
            <p:nvPr/>
          </p:nvGrpSpPr>
          <p:grpSpPr>
            <a:xfrm>
              <a:off x="848004" y="393400"/>
              <a:ext cx="406366" cy="418246"/>
              <a:chOff x="848005" y="369553"/>
              <a:chExt cx="406366" cy="418246"/>
            </a:xfrm>
          </p:grpSpPr>
          <p:sp>
            <p:nvSpPr>
              <p:cNvPr id="56" name="椭圆 5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椭圆 5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5" name="椭圆 54"/>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2" name="文本框 1">
            <a:hlinkClick r:id="rId3"/>
          </p:cNvPr>
          <p:cNvSpPr txBox="1"/>
          <p:nvPr/>
        </p:nvSpPr>
        <p:spPr>
          <a:xfrm>
            <a:off x="11162505" y="6630525"/>
            <a:ext cx="1415772" cy="461665"/>
          </a:xfrm>
          <a:prstGeom prst="rect">
            <a:avLst/>
          </a:prstGeom>
          <a:noFill/>
        </p:spPr>
        <p:txBody>
          <a:bodyPr wrap="none" rtlCol="0">
            <a:spAutoFit/>
          </a:bodyPr>
          <a:lstStyle/>
          <a:p>
            <a:r>
              <a:rPr lang="zh-CN" altLang="en-US" dirty="0" smtClean="0">
                <a:solidFill>
                  <a:srgbClr val="0066FF"/>
                </a:solidFill>
              </a:rPr>
              <a:t>设计规范</a:t>
            </a:r>
            <a:endParaRPr lang="zh-CN" altLang="en-US" dirty="0">
              <a:solidFill>
                <a:srgbClr val="0066FF"/>
              </a:solidFill>
            </a:endParaRPr>
          </a:p>
        </p:txBody>
      </p:sp>
    </p:spTree>
    <p:extLst>
      <p:ext uri="{BB962C8B-B14F-4D97-AF65-F5344CB8AC3E}">
        <p14:creationId xmlns:p14="http://schemas.microsoft.com/office/powerpoint/2010/main" val="20226697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par>
                          <p:cTn id="12" fill="hold">
                            <p:stCondLst>
                              <p:cond delay="11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9" presetClass="entr" presetSubtype="5" fill="hold" grpId="0" nodeType="withEffect">
                                  <p:stCondLst>
                                    <p:cond delay="0"/>
                                  </p:stCondLst>
                                  <p:iterate type="lt">
                                    <p:tmPct val="10000"/>
                                  </p:iterate>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strVal val="#ppt_w"/>
                                          </p:val>
                                        </p:tav>
                                        <p:tav tm="100000">
                                          <p:val>
                                            <p:strVal val="#ppt_w"/>
                                          </p:val>
                                        </p:tav>
                                      </p:tavLst>
                                    </p:anim>
                                    <p:anim calcmode="lin" valueType="num">
                                      <p:cBhvr>
                                        <p:cTn id="19" dur="300" fill="hold"/>
                                        <p:tgtEl>
                                          <p:spTgt spid="44"/>
                                        </p:tgtEl>
                                        <p:attrNameLst>
                                          <p:attrName>ppt_h</p:attrName>
                                        </p:attrNameLst>
                                      </p:cBhvr>
                                      <p:tavLst>
                                        <p:tav tm="0" fmla="#ppt_h*sin(2.5*pi*$)">
                                          <p:val>
                                            <p:fltVal val="0"/>
                                          </p:val>
                                        </p:tav>
                                        <p:tav tm="100000">
                                          <p:val>
                                            <p:fltVal val="1"/>
                                          </p:val>
                                        </p:tav>
                                      </p:tavLst>
                                    </p:anim>
                                  </p:childTnLst>
                                </p:cTn>
                              </p:par>
                            </p:childTnLst>
                          </p:cTn>
                        </p:par>
                        <p:par>
                          <p:cTn id="20" fill="hold">
                            <p:stCondLst>
                              <p:cond delay="1600"/>
                            </p:stCondLst>
                            <p:childTnLst>
                              <p:par>
                                <p:cTn id="21" presetID="16" presetClass="entr" presetSubtype="37" fill="hold" grpId="0" nodeType="after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barn(outVertical)">
                                      <p:cBhvr>
                                        <p:cTn id="23" dur="500"/>
                                        <p:tgtEl>
                                          <p:spTgt spid="120"/>
                                        </p:tgtEl>
                                      </p:cBhvr>
                                    </p:animEffect>
                                  </p:childTnLst>
                                </p:cTn>
                              </p:par>
                            </p:childTnLst>
                          </p:cTn>
                        </p:par>
                        <p:par>
                          <p:cTn id="24" fill="hold">
                            <p:stCondLst>
                              <p:cond delay="2100"/>
                            </p:stCondLst>
                            <p:childTnLst>
                              <p:par>
                                <p:cTn id="25" presetID="23" presetClass="entr" presetSubtype="28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strVal val="4/3*#ppt_w"/>
                                          </p:val>
                                        </p:tav>
                                        <p:tav tm="100000">
                                          <p:val>
                                            <p:strVal val="#ppt_w"/>
                                          </p:val>
                                        </p:tav>
                                      </p:tavLst>
                                    </p:anim>
                                    <p:anim calcmode="lin" valueType="num">
                                      <p:cBhvr>
                                        <p:cTn id="28" dur="500" fill="hold"/>
                                        <p:tgtEl>
                                          <p:spTgt spid="3"/>
                                        </p:tgtEl>
                                        <p:attrNameLst>
                                          <p:attrName>ppt_h</p:attrName>
                                        </p:attrNameLst>
                                      </p:cBhvr>
                                      <p:tavLst>
                                        <p:tav tm="0">
                                          <p:val>
                                            <p:strVal val="4/3*#ppt_h"/>
                                          </p:val>
                                        </p:tav>
                                        <p:tav tm="100000">
                                          <p:val>
                                            <p:strVal val="#ppt_h"/>
                                          </p:val>
                                        </p:tav>
                                      </p:tavLst>
                                    </p:anim>
                                  </p:childTnLst>
                                </p:cTn>
                              </p:par>
                            </p:childTnLst>
                          </p:cTn>
                        </p:par>
                        <p:par>
                          <p:cTn id="29" fill="hold">
                            <p:stCondLst>
                              <p:cond delay="2600"/>
                            </p:stCondLst>
                            <p:childTnLst>
                              <p:par>
                                <p:cTn id="30" presetID="22" presetClass="entr" presetSubtype="8"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right)">
                                      <p:cBhvr>
                                        <p:cTn id="35" dur="500"/>
                                        <p:tgtEl>
                                          <p:spTgt spid="46"/>
                                        </p:tgtEl>
                                      </p:cBhvr>
                                    </p:animEffect>
                                  </p:childTnLst>
                                </p:cTn>
                              </p:par>
                            </p:childTnLst>
                          </p:cTn>
                        </p:par>
                        <p:par>
                          <p:cTn id="36" fill="hold">
                            <p:stCondLst>
                              <p:cond delay="3100"/>
                            </p:stCondLst>
                            <p:childTnLst>
                              <p:par>
                                <p:cTn id="37" presetID="52" presetClass="entr" presetSubtype="0" fill="hold" nodeType="afterEffect">
                                  <p:stCondLst>
                                    <p:cond delay="0"/>
                                  </p:stCondLst>
                                  <p:childTnLst>
                                    <p:set>
                                      <p:cBhvr>
                                        <p:cTn id="38" dur="1" fill="hold">
                                          <p:stCondLst>
                                            <p:cond delay="0"/>
                                          </p:stCondLst>
                                        </p:cTn>
                                        <p:tgtEl>
                                          <p:spTgt spid="96"/>
                                        </p:tgtEl>
                                        <p:attrNameLst>
                                          <p:attrName>style.visibility</p:attrName>
                                        </p:attrNameLst>
                                      </p:cBhvr>
                                      <p:to>
                                        <p:strVal val="visible"/>
                                      </p:to>
                                    </p:set>
                                    <p:animScale>
                                      <p:cBhvr>
                                        <p:cTn id="39" dur="1000" decel="50000" fill="hold">
                                          <p:stCondLst>
                                            <p:cond delay="0"/>
                                          </p:stCondLst>
                                        </p:cTn>
                                        <p:tgtEl>
                                          <p:spTgt spid="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96"/>
                                        </p:tgtEl>
                                        <p:attrNameLst>
                                          <p:attrName>ppt_x</p:attrName>
                                          <p:attrName>ppt_y</p:attrName>
                                        </p:attrNameLst>
                                      </p:cBhvr>
                                    </p:animMotion>
                                    <p:animEffect transition="in" filter="fade">
                                      <p:cBhvr>
                                        <p:cTn id="41" dur="1000"/>
                                        <p:tgtEl>
                                          <p:spTgt spid="96"/>
                                        </p:tgtEl>
                                      </p:cBhvr>
                                    </p:animEffect>
                                  </p:childTnLst>
                                </p:cTn>
                              </p:par>
                              <p:par>
                                <p:cTn id="42" presetID="52" presetClass="entr" presetSubtype="0" fill="hold" nodeType="withEffect">
                                  <p:stCondLst>
                                    <p:cond delay="200"/>
                                  </p:stCondLst>
                                  <p:childTnLst>
                                    <p:set>
                                      <p:cBhvr>
                                        <p:cTn id="43" dur="1" fill="hold">
                                          <p:stCondLst>
                                            <p:cond delay="0"/>
                                          </p:stCondLst>
                                        </p:cTn>
                                        <p:tgtEl>
                                          <p:spTgt spid="108"/>
                                        </p:tgtEl>
                                        <p:attrNameLst>
                                          <p:attrName>style.visibility</p:attrName>
                                        </p:attrNameLst>
                                      </p:cBhvr>
                                      <p:to>
                                        <p:strVal val="visible"/>
                                      </p:to>
                                    </p:set>
                                    <p:animScale>
                                      <p:cBhvr>
                                        <p:cTn id="44"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08"/>
                                        </p:tgtEl>
                                        <p:attrNameLst>
                                          <p:attrName>ppt_x</p:attrName>
                                          <p:attrName>ppt_y</p:attrName>
                                        </p:attrNameLst>
                                      </p:cBhvr>
                                    </p:animMotion>
                                    <p:animEffect transition="in" filter="fade">
                                      <p:cBhvr>
                                        <p:cTn id="46" dur="1000"/>
                                        <p:tgtEl>
                                          <p:spTgt spid="108"/>
                                        </p:tgtEl>
                                      </p:cBhvr>
                                    </p:animEffect>
                                  </p:childTnLst>
                                </p:cTn>
                              </p:par>
                              <p:par>
                                <p:cTn id="47" presetID="52" presetClass="entr" presetSubtype="0" fill="hold" nodeType="withEffect">
                                  <p:stCondLst>
                                    <p:cond delay="400"/>
                                  </p:stCondLst>
                                  <p:childTnLst>
                                    <p:set>
                                      <p:cBhvr>
                                        <p:cTn id="48" dur="1" fill="hold">
                                          <p:stCondLst>
                                            <p:cond delay="0"/>
                                          </p:stCondLst>
                                        </p:cTn>
                                        <p:tgtEl>
                                          <p:spTgt spid="99"/>
                                        </p:tgtEl>
                                        <p:attrNameLst>
                                          <p:attrName>style.visibility</p:attrName>
                                        </p:attrNameLst>
                                      </p:cBhvr>
                                      <p:to>
                                        <p:strVal val="visible"/>
                                      </p:to>
                                    </p:set>
                                    <p:animScale>
                                      <p:cBhvr>
                                        <p:cTn id="49" dur="1000" decel="50000" fill="hold">
                                          <p:stCondLst>
                                            <p:cond delay="0"/>
                                          </p:stCondLst>
                                        </p:cTn>
                                        <p:tgtEl>
                                          <p:spTgt spid="9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99"/>
                                        </p:tgtEl>
                                        <p:attrNameLst>
                                          <p:attrName>ppt_x</p:attrName>
                                          <p:attrName>ppt_y</p:attrName>
                                        </p:attrNameLst>
                                      </p:cBhvr>
                                    </p:animMotion>
                                    <p:animEffect transition="in" filter="fade">
                                      <p:cBhvr>
                                        <p:cTn id="51" dur="1000"/>
                                        <p:tgtEl>
                                          <p:spTgt spid="99"/>
                                        </p:tgtEl>
                                      </p:cBhvr>
                                    </p:animEffect>
                                  </p:childTnLst>
                                </p:cTn>
                              </p:par>
                              <p:par>
                                <p:cTn id="52" presetID="52" presetClass="entr" presetSubtype="0" fill="hold" nodeType="withEffect">
                                  <p:stCondLst>
                                    <p:cond delay="600"/>
                                  </p:stCondLst>
                                  <p:childTnLst>
                                    <p:set>
                                      <p:cBhvr>
                                        <p:cTn id="53" dur="1" fill="hold">
                                          <p:stCondLst>
                                            <p:cond delay="0"/>
                                          </p:stCondLst>
                                        </p:cTn>
                                        <p:tgtEl>
                                          <p:spTgt spid="111"/>
                                        </p:tgtEl>
                                        <p:attrNameLst>
                                          <p:attrName>style.visibility</p:attrName>
                                        </p:attrNameLst>
                                      </p:cBhvr>
                                      <p:to>
                                        <p:strVal val="visible"/>
                                      </p:to>
                                    </p:set>
                                    <p:animScale>
                                      <p:cBhvr>
                                        <p:cTn id="54" dur="1000" decel="50000" fill="hold">
                                          <p:stCondLst>
                                            <p:cond delay="0"/>
                                          </p:stCondLst>
                                        </p:cTn>
                                        <p:tgtEl>
                                          <p:spTgt spid="1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111"/>
                                        </p:tgtEl>
                                        <p:attrNameLst>
                                          <p:attrName>ppt_x</p:attrName>
                                          <p:attrName>ppt_y</p:attrName>
                                        </p:attrNameLst>
                                      </p:cBhvr>
                                    </p:animMotion>
                                    <p:animEffect transition="in" filter="fade">
                                      <p:cBhvr>
                                        <p:cTn id="56" dur="1000"/>
                                        <p:tgtEl>
                                          <p:spTgt spid="111"/>
                                        </p:tgtEl>
                                      </p:cBhvr>
                                    </p:animEffect>
                                  </p:childTnLst>
                                </p:cTn>
                              </p:par>
                              <p:par>
                                <p:cTn id="57" presetID="52" presetClass="entr" presetSubtype="0" fill="hold" nodeType="withEffect">
                                  <p:stCondLst>
                                    <p:cond delay="800"/>
                                  </p:stCondLst>
                                  <p:childTnLst>
                                    <p:set>
                                      <p:cBhvr>
                                        <p:cTn id="58" dur="1" fill="hold">
                                          <p:stCondLst>
                                            <p:cond delay="0"/>
                                          </p:stCondLst>
                                        </p:cTn>
                                        <p:tgtEl>
                                          <p:spTgt spid="105"/>
                                        </p:tgtEl>
                                        <p:attrNameLst>
                                          <p:attrName>style.visibility</p:attrName>
                                        </p:attrNameLst>
                                      </p:cBhvr>
                                      <p:to>
                                        <p:strVal val="visible"/>
                                      </p:to>
                                    </p:set>
                                    <p:animScale>
                                      <p:cBhvr>
                                        <p:cTn id="59" dur="1000" decel="50000" fill="hold">
                                          <p:stCondLst>
                                            <p:cond delay="0"/>
                                          </p:stCondLst>
                                        </p:cTn>
                                        <p:tgtEl>
                                          <p:spTgt spid="10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05"/>
                                        </p:tgtEl>
                                        <p:attrNameLst>
                                          <p:attrName>ppt_x</p:attrName>
                                          <p:attrName>ppt_y</p:attrName>
                                        </p:attrNameLst>
                                      </p:cBhvr>
                                    </p:animMotion>
                                    <p:animEffect transition="in" filter="fade">
                                      <p:cBhvr>
                                        <p:cTn id="61" dur="1000"/>
                                        <p:tgtEl>
                                          <p:spTgt spid="105"/>
                                        </p:tgtEl>
                                      </p:cBhvr>
                                    </p:animEffect>
                                  </p:childTnLst>
                                </p:cTn>
                              </p:par>
                              <p:par>
                                <p:cTn id="62" presetID="52" presetClass="entr" presetSubtype="0" fill="hold" nodeType="withEffect">
                                  <p:stCondLst>
                                    <p:cond delay="1000"/>
                                  </p:stCondLst>
                                  <p:childTnLst>
                                    <p:set>
                                      <p:cBhvr>
                                        <p:cTn id="63" dur="1" fill="hold">
                                          <p:stCondLst>
                                            <p:cond delay="0"/>
                                          </p:stCondLst>
                                        </p:cTn>
                                        <p:tgtEl>
                                          <p:spTgt spid="114"/>
                                        </p:tgtEl>
                                        <p:attrNameLst>
                                          <p:attrName>style.visibility</p:attrName>
                                        </p:attrNameLst>
                                      </p:cBhvr>
                                      <p:to>
                                        <p:strVal val="visible"/>
                                      </p:to>
                                    </p:set>
                                    <p:animScale>
                                      <p:cBhvr>
                                        <p:cTn id="64" dur="1000" decel="50000" fill="hold">
                                          <p:stCondLst>
                                            <p:cond delay="0"/>
                                          </p:stCondLst>
                                        </p:cTn>
                                        <p:tgtEl>
                                          <p:spTgt spid="1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114"/>
                                        </p:tgtEl>
                                        <p:attrNameLst>
                                          <p:attrName>ppt_x</p:attrName>
                                          <p:attrName>ppt_y</p:attrName>
                                        </p:attrNameLst>
                                      </p:cBhvr>
                                    </p:animMotion>
                                    <p:animEffect transition="in" filter="fade">
                                      <p:cBhvr>
                                        <p:cTn id="66" dur="1000"/>
                                        <p:tgtEl>
                                          <p:spTgt spid="114"/>
                                        </p:tgtEl>
                                      </p:cBhvr>
                                    </p:animEffect>
                                  </p:childTnLst>
                                </p:cTn>
                              </p:par>
                            </p:childTnLst>
                          </p:cTn>
                        </p:par>
                        <p:par>
                          <p:cTn id="67" fill="hold">
                            <p:stCondLst>
                              <p:cond delay="5100"/>
                            </p:stCondLst>
                            <p:childTnLst>
                              <p:par>
                                <p:cTn id="68" presetID="12" presetClass="entr" presetSubtype="8" fill="hold" nodeType="after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p:tgtEl>
                                          <p:spTgt spid="48"/>
                                        </p:tgtEl>
                                        <p:attrNameLst>
                                          <p:attrName>ppt_x</p:attrName>
                                        </p:attrNameLst>
                                      </p:cBhvr>
                                      <p:tavLst>
                                        <p:tav tm="0">
                                          <p:val>
                                            <p:strVal val="#ppt_x-#ppt_w*1.125000"/>
                                          </p:val>
                                        </p:tav>
                                        <p:tav tm="100000">
                                          <p:val>
                                            <p:strVal val="#ppt_x"/>
                                          </p:val>
                                        </p:tav>
                                      </p:tavLst>
                                    </p:anim>
                                    <p:animEffect transition="in" filter="wipe(right)">
                                      <p:cBhvr>
                                        <p:cTn id="71" dur="500"/>
                                        <p:tgtEl>
                                          <p:spTgt spid="48"/>
                                        </p:tgtEl>
                                      </p:cBhvr>
                                    </p:animEffect>
                                  </p:childTnLst>
                                </p:cTn>
                              </p:par>
                              <p:par>
                                <p:cTn id="72" presetID="12" presetClass="entr" presetSubtype="8"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p:tgtEl>
                                          <p:spTgt spid="49"/>
                                        </p:tgtEl>
                                        <p:attrNameLst>
                                          <p:attrName>ppt_x</p:attrName>
                                        </p:attrNameLst>
                                      </p:cBhvr>
                                      <p:tavLst>
                                        <p:tav tm="0">
                                          <p:val>
                                            <p:strVal val="#ppt_x-#ppt_w*1.125000"/>
                                          </p:val>
                                        </p:tav>
                                        <p:tav tm="100000">
                                          <p:val>
                                            <p:strVal val="#ppt_x"/>
                                          </p:val>
                                        </p:tav>
                                      </p:tavLst>
                                    </p:anim>
                                    <p:animEffect transition="in" filter="wipe(right)">
                                      <p:cBhvr>
                                        <p:cTn id="75" dur="500"/>
                                        <p:tgtEl>
                                          <p:spTgt spid="49"/>
                                        </p:tgtEl>
                                      </p:cBhvr>
                                    </p:animEffect>
                                  </p:childTnLst>
                                </p:cTn>
                              </p:par>
                              <p:par>
                                <p:cTn id="76" presetID="12" presetClass="entr" presetSubtype="8"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additive="base">
                                        <p:cTn id="78" dur="500"/>
                                        <p:tgtEl>
                                          <p:spTgt spid="50"/>
                                        </p:tgtEl>
                                        <p:attrNameLst>
                                          <p:attrName>ppt_x</p:attrName>
                                        </p:attrNameLst>
                                      </p:cBhvr>
                                      <p:tavLst>
                                        <p:tav tm="0">
                                          <p:val>
                                            <p:strVal val="#ppt_x-#ppt_w*1.125000"/>
                                          </p:val>
                                        </p:tav>
                                        <p:tav tm="100000">
                                          <p:val>
                                            <p:strVal val="#ppt_x"/>
                                          </p:val>
                                        </p:tav>
                                      </p:tavLst>
                                    </p:anim>
                                    <p:animEffect transition="in" filter="wipe(right)">
                                      <p:cBhvr>
                                        <p:cTn id="79" dur="500"/>
                                        <p:tgtEl>
                                          <p:spTgt spid="50"/>
                                        </p:tgtEl>
                                      </p:cBhvr>
                                    </p:animEffect>
                                  </p:childTnLst>
                                </p:cTn>
                              </p:par>
                              <p:par>
                                <p:cTn id="80" presetID="12" presetClass="entr" presetSubtype="2"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 calcmode="lin" valueType="num">
                                      <p:cBhvr additive="base">
                                        <p:cTn id="82" dur="500"/>
                                        <p:tgtEl>
                                          <p:spTgt spid="59"/>
                                        </p:tgtEl>
                                        <p:attrNameLst>
                                          <p:attrName>ppt_x</p:attrName>
                                        </p:attrNameLst>
                                      </p:cBhvr>
                                      <p:tavLst>
                                        <p:tav tm="0">
                                          <p:val>
                                            <p:strVal val="#ppt_x+#ppt_w*1.125000"/>
                                          </p:val>
                                        </p:tav>
                                        <p:tav tm="100000">
                                          <p:val>
                                            <p:strVal val="#ppt_x"/>
                                          </p:val>
                                        </p:tav>
                                      </p:tavLst>
                                    </p:anim>
                                    <p:animEffect transition="in" filter="wipe(left)">
                                      <p:cBhvr>
                                        <p:cTn id="83" dur="500"/>
                                        <p:tgtEl>
                                          <p:spTgt spid="59"/>
                                        </p:tgtEl>
                                      </p:cBhvr>
                                    </p:animEffect>
                                  </p:childTnLst>
                                </p:cTn>
                              </p:par>
                              <p:par>
                                <p:cTn id="84" presetID="12" presetClass="entr" presetSubtype="2"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p:tgtEl>
                                          <p:spTgt spid="52"/>
                                        </p:tgtEl>
                                        <p:attrNameLst>
                                          <p:attrName>ppt_x</p:attrName>
                                        </p:attrNameLst>
                                      </p:cBhvr>
                                      <p:tavLst>
                                        <p:tav tm="0">
                                          <p:val>
                                            <p:strVal val="#ppt_x+#ppt_w*1.125000"/>
                                          </p:val>
                                        </p:tav>
                                        <p:tav tm="100000">
                                          <p:val>
                                            <p:strVal val="#ppt_x"/>
                                          </p:val>
                                        </p:tav>
                                      </p:tavLst>
                                    </p:anim>
                                    <p:animEffect transition="in" filter="wipe(left)">
                                      <p:cBhvr>
                                        <p:cTn id="87" dur="500"/>
                                        <p:tgtEl>
                                          <p:spTgt spid="52"/>
                                        </p:tgtEl>
                                      </p:cBhvr>
                                    </p:animEffect>
                                  </p:childTnLst>
                                </p:cTn>
                              </p:par>
                              <p:par>
                                <p:cTn id="88" presetID="12" presetClass="entr" presetSubtype="2"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additive="base">
                                        <p:cTn id="90" dur="500"/>
                                        <p:tgtEl>
                                          <p:spTgt spid="51"/>
                                        </p:tgtEl>
                                        <p:attrNameLst>
                                          <p:attrName>ppt_x</p:attrName>
                                        </p:attrNameLst>
                                      </p:cBhvr>
                                      <p:tavLst>
                                        <p:tav tm="0">
                                          <p:val>
                                            <p:strVal val="#ppt_x+#ppt_w*1.125000"/>
                                          </p:val>
                                        </p:tav>
                                        <p:tav tm="100000">
                                          <p:val>
                                            <p:strVal val="#ppt_x"/>
                                          </p:val>
                                        </p:tav>
                                      </p:tavLst>
                                    </p:anim>
                                    <p:animEffect transition="in" filter="wipe(left)">
                                      <p:cBhvr>
                                        <p:cTn id="91" dur="500"/>
                                        <p:tgtEl>
                                          <p:spTgt spid="51"/>
                                        </p:tgtEl>
                                      </p:cBhvr>
                                    </p:animEffect>
                                  </p:childTnLst>
                                </p:cTn>
                              </p:par>
                            </p:childTnLst>
                          </p:cTn>
                        </p:par>
                        <p:par>
                          <p:cTn id="92" fill="hold">
                            <p:stCondLst>
                              <p:cond delay="5600"/>
                            </p:stCondLst>
                            <p:childTnLst>
                              <p:par>
                                <p:cTn id="93" presetID="2" presetClass="entr" presetSubtype="4"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additive="base">
                                        <p:cTn id="95" dur="500" fill="hold"/>
                                        <p:tgtEl>
                                          <p:spTgt spid="2"/>
                                        </p:tgtEl>
                                        <p:attrNameLst>
                                          <p:attrName>ppt_x</p:attrName>
                                        </p:attrNameLst>
                                      </p:cBhvr>
                                      <p:tavLst>
                                        <p:tav tm="0">
                                          <p:val>
                                            <p:strVal val="#ppt_x"/>
                                          </p:val>
                                        </p:tav>
                                        <p:tav tm="100000">
                                          <p:val>
                                            <p:strVal val="#ppt_x"/>
                                          </p:val>
                                        </p:tav>
                                      </p:tavLst>
                                    </p:anim>
                                    <p:anim calcmode="lin" valueType="num">
                                      <p:cBhvr additive="base">
                                        <p:cTn id="9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6" grpId="0" animBg="1"/>
      <p:bldP spid="47" grpId="0" animBg="1"/>
      <p:bldP spid="120" grpId="0"/>
      <p:bldP spid="4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291472" y="3240732"/>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noProof="0" dirty="0">
                <a:solidFill>
                  <a:prstClr val="black">
                    <a:lumMod val="65000"/>
                    <a:lumOff val="35000"/>
                  </a:prstClr>
                </a:solidFill>
                <a:latin typeface="微软雅黑" panose="020B0503020204020204" pitchFamily="34" charset="-122"/>
                <a:ea typeface="微软雅黑" panose="020B0503020204020204" pitchFamily="34" charset="-122"/>
              </a:rPr>
              <a:t>起步</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TextBox 28"/>
          <p:cNvSpPr txBox="1"/>
          <p:nvPr/>
        </p:nvSpPr>
        <p:spPr>
          <a:xfrm>
            <a:off x="7291472" y="3725053"/>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noProof="0" dirty="0" smtClean="0">
                <a:solidFill>
                  <a:prstClr val="black">
                    <a:lumMod val="65000"/>
                    <a:lumOff val="35000"/>
                  </a:prstClr>
                </a:solidFill>
                <a:latin typeface="微软雅黑" panose="020B0503020204020204" pitchFamily="34" charset="-122"/>
                <a:ea typeface="微软雅黑" panose="020B0503020204020204" pitchFamily="34" charset="-122"/>
              </a:rPr>
              <a:t>代码结构</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80" name="矩形 79"/>
          <p:cNvSpPr/>
          <p:nvPr/>
        </p:nvSpPr>
        <p:spPr>
          <a:xfrm>
            <a:off x="-2428" y="7561399"/>
            <a:ext cx="13681075" cy="36022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TextBox 22"/>
          <p:cNvSpPr txBox="1"/>
          <p:nvPr/>
        </p:nvSpPr>
        <p:spPr>
          <a:xfrm>
            <a:off x="7411634" y="2401840"/>
            <a:ext cx="3335407" cy="70788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4000" noProof="0" dirty="0">
                <a:solidFill>
                  <a:srgbClr val="0066FF"/>
                </a:solidFill>
                <a:latin typeface="思源黑体 CN Bold" pitchFamily="34" charset="-122"/>
                <a:ea typeface="思源黑体 CN Bold" pitchFamily="34" charset="-122"/>
              </a:rPr>
              <a:t>开发</a:t>
            </a:r>
            <a:endParaRPr kumimoji="0" lang="zh-CN" altLang="en-US" sz="4000" b="0" i="0" u="none" strike="noStrike" kern="1200" cap="none" spc="0" normalizeH="0" baseline="0" noProof="0" dirty="0">
              <a:ln>
                <a:noFill/>
              </a:ln>
              <a:solidFill>
                <a:srgbClr val="0066FF"/>
              </a:solidFill>
              <a:effectLst/>
              <a:uLnTx/>
              <a:uFillTx/>
              <a:latin typeface="思源黑体 CN Bold" pitchFamily="34" charset="-122"/>
              <a:ea typeface="思源黑体 CN Bold" pitchFamily="34" charset="-122"/>
              <a:cs typeface="+mn-cs"/>
            </a:endParaRPr>
          </a:p>
        </p:txBody>
      </p:sp>
      <p:grpSp>
        <p:nvGrpSpPr>
          <p:cNvPr id="5" name="组合 4"/>
          <p:cNvGrpSpPr/>
          <p:nvPr/>
        </p:nvGrpSpPr>
        <p:grpSpPr>
          <a:xfrm>
            <a:off x="4186853" y="2154519"/>
            <a:ext cx="2168184" cy="2231572"/>
            <a:chOff x="4392265" y="2154519"/>
            <a:chExt cx="2168184" cy="2231572"/>
          </a:xfrm>
        </p:grpSpPr>
        <p:grpSp>
          <p:nvGrpSpPr>
            <p:cNvPr id="32" name="组合 31"/>
            <p:cNvGrpSpPr/>
            <p:nvPr/>
          </p:nvGrpSpPr>
          <p:grpSpPr>
            <a:xfrm>
              <a:off x="4392265" y="2154519"/>
              <a:ext cx="2168184" cy="2231572"/>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椭圆 3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7" name="椭圆 36"/>
            <p:cNvSpPr/>
            <p:nvPr/>
          </p:nvSpPr>
          <p:spPr>
            <a:xfrm>
              <a:off x="4678970" y="2474541"/>
              <a:ext cx="1594774" cy="1641398"/>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smtClean="0">
                  <a:ln>
                    <a:noFill/>
                  </a:ln>
                  <a:solidFill>
                    <a:prstClr val="white"/>
                  </a:solidFill>
                  <a:effectLst/>
                  <a:uLnTx/>
                  <a:uFillTx/>
                  <a:latin typeface="DIN Mittelschrift Std" pitchFamily="50" charset="0"/>
                  <a:ea typeface="微软雅黑" pitchFamily="34" charset="-122"/>
                  <a:cs typeface="+mn-cs"/>
                </a:rPr>
                <a:t>04</a:t>
              </a:r>
              <a:endParaRPr kumimoji="0" lang="zh-CN" altLang="en-US"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cxnSp>
        <p:nvCxnSpPr>
          <p:cNvPr id="3" name="直接连接符 2"/>
          <p:cNvCxnSpPr/>
          <p:nvPr/>
        </p:nvCxnSpPr>
        <p:spPr>
          <a:xfrm>
            <a:off x="6808646" y="2154519"/>
            <a:ext cx="29463" cy="3534485"/>
          </a:xfrm>
          <a:prstGeom prst="line">
            <a:avLst/>
          </a:prstGeom>
          <a:ln>
            <a:solidFill>
              <a:srgbClr val="0066FF"/>
            </a:solidFill>
            <a:prstDash val="lgDash"/>
          </a:ln>
        </p:spPr>
        <p:style>
          <a:lnRef idx="1">
            <a:schemeClr val="accent1"/>
          </a:lnRef>
          <a:fillRef idx="0">
            <a:schemeClr val="accent1"/>
          </a:fillRef>
          <a:effectRef idx="0">
            <a:schemeClr val="accent1"/>
          </a:effectRef>
          <a:fontRef idx="minor">
            <a:schemeClr val="tx1"/>
          </a:fontRef>
        </p:style>
      </p:cxnSp>
      <p:sp>
        <p:nvSpPr>
          <p:cNvPr id="19" name="TextBox 28"/>
          <p:cNvSpPr txBox="1"/>
          <p:nvPr/>
        </p:nvSpPr>
        <p:spPr>
          <a:xfrm>
            <a:off x="7291472" y="4198555"/>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noProof="0" dirty="0">
                <a:solidFill>
                  <a:prstClr val="black">
                    <a:lumMod val="65000"/>
                    <a:lumOff val="35000"/>
                  </a:prstClr>
                </a:solidFill>
                <a:latin typeface="微软雅黑" panose="020B0503020204020204" pitchFamily="34" charset="-122"/>
                <a:ea typeface="微软雅黑" panose="020B0503020204020204" pitchFamily="34" charset="-122"/>
              </a:rPr>
              <a:t>小</a:t>
            </a:r>
            <a:r>
              <a:rPr lang="zh-CN" altLang="en-US" sz="1800" noProof="0" dirty="0" smtClean="0">
                <a:solidFill>
                  <a:prstClr val="black">
                    <a:lumMod val="65000"/>
                    <a:lumOff val="35000"/>
                  </a:prstClr>
                </a:solidFill>
                <a:latin typeface="微软雅黑" panose="020B0503020204020204" pitchFamily="34" charset="-122"/>
                <a:ea typeface="微软雅黑" panose="020B0503020204020204" pitchFamily="34" charset="-122"/>
              </a:rPr>
              <a:t>程序能力</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20" name="TextBox 28"/>
          <p:cNvSpPr txBox="1"/>
          <p:nvPr/>
        </p:nvSpPr>
        <p:spPr>
          <a:xfrm>
            <a:off x="7318864" y="4625120"/>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noProof="0" dirty="0">
                <a:solidFill>
                  <a:prstClr val="black">
                    <a:lumMod val="65000"/>
                    <a:lumOff val="35000"/>
                  </a:prstClr>
                </a:solidFill>
                <a:latin typeface="微软雅黑" panose="020B0503020204020204" pitchFamily="34" charset="-122"/>
                <a:ea typeface="微软雅黑" panose="020B0503020204020204" pitchFamily="34" charset="-122"/>
              </a:rPr>
              <a:t>发布</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14" name="TextBox 28"/>
          <p:cNvSpPr txBox="1"/>
          <p:nvPr/>
        </p:nvSpPr>
        <p:spPr>
          <a:xfrm>
            <a:off x="7318864" y="5031734"/>
            <a:ext cx="1537897"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上线</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23994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1900"/>
                            </p:stCondLst>
                            <p:childTnLst>
                              <p:par>
                                <p:cTn id="23" presetID="10"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900"/>
                                        <p:tgtEl>
                                          <p:spTgt spid="80"/>
                                        </p:tgtEl>
                                      </p:cBhvr>
                                    </p:animEffect>
                                  </p:childTnLst>
                                </p:cTn>
                              </p:par>
                            </p:childTnLst>
                          </p:cTn>
                        </p:par>
                        <p:par>
                          <p:cTn id="26" fill="hold">
                            <p:stCondLst>
                              <p:cond delay="28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par>
                          <p:cTn id="36" fill="hold">
                            <p:stCondLst>
                              <p:cond delay="3800"/>
                            </p:stCondLst>
                            <p:childTnLst>
                              <p:par>
                                <p:cTn id="37" presetID="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80" grpId="0" animBg="1"/>
      <p:bldP spid="19" grpId="0"/>
      <p:bldP spid="2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5575552" y="3635100"/>
            <a:ext cx="2021105" cy="1675478"/>
            <a:chOff x="14590376" y="5636400"/>
            <a:chExt cx="3563786" cy="2893641"/>
          </a:xfrm>
        </p:grpSpPr>
        <p:pic>
          <p:nvPicPr>
            <p:cNvPr id="36" name="Picture 7" descr="C:\Users\Administrator\Desktop\u=538867954,1294334796&amp;fm=1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0376" y="6154183"/>
              <a:ext cx="3563786" cy="2375858"/>
            </a:xfrm>
            <a:prstGeom prst="round2DiagRect">
              <a:avLst/>
            </a:prstGeom>
            <a:noFill/>
            <a:extLst>
              <a:ext uri="{909E8E84-426E-40DD-AFC4-6F175D3DCCD1}">
                <a14:hiddenFill xmlns:a14="http://schemas.microsoft.com/office/drawing/2010/main">
                  <a:solidFill>
                    <a:srgbClr val="FFFFFF"/>
                  </a:solidFill>
                </a14:hiddenFill>
              </a:ext>
            </a:extLst>
          </p:spPr>
        </p:pic>
        <p:sp>
          <p:nvSpPr>
            <p:cNvPr id="37" name="等腰三角形 36"/>
            <p:cNvSpPr/>
            <p:nvPr/>
          </p:nvSpPr>
          <p:spPr>
            <a:xfrm>
              <a:off x="16035281" y="5636400"/>
              <a:ext cx="569966" cy="360041"/>
            </a:xfrm>
            <a:prstGeom prst="triangl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8" name="等腰三角形 47"/>
          <p:cNvSpPr/>
          <p:nvPr/>
        </p:nvSpPr>
        <p:spPr>
          <a:xfrm>
            <a:off x="4395265" y="4824918"/>
            <a:ext cx="323241" cy="208471"/>
          </a:xfrm>
          <a:prstGeom prst="triangl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2087902" y="5093646"/>
            <a:ext cx="2021105" cy="1675478"/>
            <a:chOff x="14590376" y="5636400"/>
            <a:chExt cx="3563786" cy="2893641"/>
          </a:xfrm>
        </p:grpSpPr>
        <p:pic>
          <p:nvPicPr>
            <p:cNvPr id="5127" name="Picture 7" descr="C:\Users\Administrator\Desktop\u=538867954,1294334796&amp;fm=1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0376" y="6154183"/>
              <a:ext cx="3563786" cy="2375858"/>
            </a:xfrm>
            <a:prstGeom prst="round2DiagRect">
              <a:avLst/>
            </a:prstGeom>
            <a:noFill/>
            <a:extLst>
              <a:ext uri="{909E8E84-426E-40DD-AFC4-6F175D3DCCD1}">
                <a14:hiddenFill xmlns:a14="http://schemas.microsoft.com/office/drawing/2010/main">
                  <a:solidFill>
                    <a:srgbClr val="FFFFFF"/>
                  </a:solidFill>
                </a14:hiddenFill>
              </a:ext>
            </a:extLst>
          </p:spPr>
        </p:pic>
        <p:sp>
          <p:nvSpPr>
            <p:cNvPr id="49" name="等腰三角形 48"/>
            <p:cNvSpPr/>
            <p:nvPr/>
          </p:nvSpPr>
          <p:spPr>
            <a:xfrm>
              <a:off x="16035281" y="5636400"/>
              <a:ext cx="569966" cy="360041"/>
            </a:xfrm>
            <a:prstGeom prst="triangl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合 7"/>
          <p:cNvGrpSpPr/>
          <p:nvPr/>
        </p:nvGrpSpPr>
        <p:grpSpPr>
          <a:xfrm>
            <a:off x="9244782" y="2420777"/>
            <a:ext cx="2057943" cy="1687293"/>
            <a:chOff x="18154163" y="3600177"/>
            <a:chExt cx="3628742" cy="2914046"/>
          </a:xfrm>
        </p:grpSpPr>
        <p:pic>
          <p:nvPicPr>
            <p:cNvPr id="5123" name="Picture 3" descr="C:\Users\Administrator\Desktop\u=1057635883,4286295145&amp;fm=21&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4163" y="3600177"/>
              <a:ext cx="3628742" cy="2404588"/>
            </a:xfrm>
            <a:prstGeom prst="round2DiagRect">
              <a:avLst/>
            </a:prstGeom>
            <a:noFill/>
            <a:extLst>
              <a:ext uri="{909E8E84-426E-40DD-AFC4-6F175D3DCCD1}">
                <a14:hiddenFill xmlns:a14="http://schemas.microsoft.com/office/drawing/2010/main">
                  <a:solidFill>
                    <a:srgbClr val="FFFFFF"/>
                  </a:solidFill>
                </a14:hiddenFill>
              </a:ext>
            </a:extLst>
          </p:spPr>
        </p:pic>
        <p:sp>
          <p:nvSpPr>
            <p:cNvPr id="50" name="等腰三角形 49"/>
            <p:cNvSpPr/>
            <p:nvPr/>
          </p:nvSpPr>
          <p:spPr>
            <a:xfrm rot="10800000">
              <a:off x="19628762" y="6154183"/>
              <a:ext cx="569967" cy="360040"/>
            </a:xfrm>
            <a:prstGeom prst="triangl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6" name="TextBox 55"/>
          <p:cNvSpPr txBox="1"/>
          <p:nvPr/>
        </p:nvSpPr>
        <p:spPr>
          <a:xfrm>
            <a:off x="2415898" y="4553229"/>
            <a:ext cx="1693109" cy="375924"/>
          </a:xfrm>
          <a:prstGeom prst="rect">
            <a:avLst/>
          </a:prstGeom>
          <a:noFill/>
          <a:ln>
            <a:noFill/>
          </a:ln>
        </p:spPr>
        <p:txBody>
          <a:bodyPr wrap="square" lIns="52249" tIns="26124" rIns="52249" bIns="26124"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smtClean="0">
                <a:ln>
                  <a:noFill/>
                </a:ln>
                <a:solidFill>
                  <a:srgbClr val="FC8604"/>
                </a:solidFill>
                <a:effectLst/>
                <a:uLnTx/>
                <a:uFillTx/>
                <a:latin typeface="微软雅黑" pitchFamily="34" charset="-122"/>
                <a:ea typeface="微软雅黑" pitchFamily="34" charset="-122"/>
                <a:cs typeface="+mn-cs"/>
              </a:rPr>
              <a:t>申请账号</a:t>
            </a:r>
            <a:endParaRPr kumimoji="0" lang="en-US" altLang="zh-CN" sz="2100" b="0" i="0" u="none" strike="noStrike" kern="1200" cap="none" spc="0" normalizeH="0" baseline="0" noProof="0" dirty="0">
              <a:ln>
                <a:noFill/>
              </a:ln>
              <a:solidFill>
                <a:srgbClr val="FC8604"/>
              </a:solidFill>
              <a:effectLst/>
              <a:uLnTx/>
              <a:uFillTx/>
              <a:latin typeface="微软雅黑" pitchFamily="34" charset="-122"/>
              <a:ea typeface="微软雅黑" pitchFamily="34" charset="-122"/>
              <a:cs typeface="+mn-cs"/>
            </a:endParaRPr>
          </a:p>
        </p:txBody>
      </p:sp>
      <p:sp>
        <p:nvSpPr>
          <p:cNvPr id="57" name="TextBox 56"/>
          <p:cNvSpPr txBox="1"/>
          <p:nvPr/>
        </p:nvSpPr>
        <p:spPr>
          <a:xfrm>
            <a:off x="5672297" y="3004960"/>
            <a:ext cx="1827613" cy="375924"/>
          </a:xfrm>
          <a:prstGeom prst="rect">
            <a:avLst/>
          </a:prstGeom>
          <a:noFill/>
          <a:ln>
            <a:noFill/>
          </a:ln>
        </p:spPr>
        <p:txBody>
          <a:bodyPr wrap="square" lIns="52249" tIns="26124" rIns="52249" bIns="26124" rtlCol="0">
            <a:spAutoFit/>
          </a:bodyPr>
          <a:lstStyle/>
          <a:p>
            <a:pPr lvl="0">
              <a:defRPr/>
            </a:pPr>
            <a:r>
              <a:rPr lang="zh-CN" altLang="en-US" sz="2100" dirty="0" smtClean="0">
                <a:solidFill>
                  <a:srgbClr val="FC8604"/>
                </a:solidFill>
                <a:latin typeface="微软雅黑" pitchFamily="34" charset="-122"/>
                <a:ea typeface="微软雅黑" pitchFamily="34" charset="-122"/>
              </a:rPr>
              <a:t>安装</a:t>
            </a:r>
            <a:r>
              <a:rPr lang="zh-CN" altLang="en-US" sz="2100" dirty="0">
                <a:solidFill>
                  <a:srgbClr val="FC8604"/>
                </a:solidFill>
                <a:latin typeface="微软雅黑" pitchFamily="34" charset="-122"/>
                <a:ea typeface="微软雅黑" pitchFamily="34" charset="-122"/>
              </a:rPr>
              <a:t>开发</a:t>
            </a:r>
            <a:r>
              <a:rPr lang="zh-CN" altLang="en-US" sz="2100" dirty="0" smtClean="0">
                <a:solidFill>
                  <a:srgbClr val="FC8604"/>
                </a:solidFill>
                <a:latin typeface="微软雅黑" pitchFamily="34" charset="-122"/>
                <a:ea typeface="微软雅黑" pitchFamily="34" charset="-122"/>
              </a:rPr>
              <a:t>工具</a:t>
            </a:r>
            <a:endParaRPr kumimoji="0" lang="en-US" altLang="zh-CN" sz="2100" b="0" i="0" u="none" strike="noStrike" kern="1200" cap="none" spc="0" normalizeH="0" baseline="0" noProof="0" dirty="0" smtClean="0">
              <a:ln>
                <a:noFill/>
              </a:ln>
              <a:solidFill>
                <a:srgbClr val="FC8604"/>
              </a:solidFill>
              <a:effectLst/>
              <a:uLnTx/>
              <a:uFillTx/>
              <a:latin typeface="微软雅黑" pitchFamily="34" charset="-122"/>
              <a:ea typeface="微软雅黑" pitchFamily="34" charset="-122"/>
              <a:cs typeface="+mn-cs"/>
            </a:endParaRPr>
          </a:p>
        </p:txBody>
      </p:sp>
      <p:sp>
        <p:nvSpPr>
          <p:cNvPr id="58" name="TextBox 57"/>
          <p:cNvSpPr txBox="1"/>
          <p:nvPr/>
        </p:nvSpPr>
        <p:spPr>
          <a:xfrm>
            <a:off x="9720857" y="4316541"/>
            <a:ext cx="1693109" cy="375924"/>
          </a:xfrm>
          <a:prstGeom prst="rect">
            <a:avLst/>
          </a:prstGeom>
          <a:noFill/>
          <a:ln>
            <a:noFill/>
          </a:ln>
        </p:spPr>
        <p:txBody>
          <a:bodyPr wrap="square" lIns="52249" tIns="26124" rIns="52249" bIns="26124" rtlCol="0">
            <a:spAutoFit/>
          </a:bodyPr>
          <a:lstStyle/>
          <a:p>
            <a:pPr lvl="0">
              <a:defRPr/>
            </a:pPr>
            <a:r>
              <a:rPr lang="zh-CN" altLang="en-US" sz="2100" dirty="0" smtClean="0">
                <a:solidFill>
                  <a:srgbClr val="FC8604"/>
                </a:solidFill>
                <a:latin typeface="微软雅黑" pitchFamily="34" charset="-122"/>
                <a:ea typeface="微软雅黑" pitchFamily="34" charset="-122"/>
              </a:rPr>
              <a:t>编译</a:t>
            </a:r>
            <a:r>
              <a:rPr lang="zh-CN" altLang="en-US" sz="2100" dirty="0">
                <a:solidFill>
                  <a:srgbClr val="FC8604"/>
                </a:solidFill>
                <a:latin typeface="微软雅黑" pitchFamily="34" charset="-122"/>
                <a:ea typeface="微软雅黑" pitchFamily="34" charset="-122"/>
              </a:rPr>
              <a:t>预览</a:t>
            </a:r>
            <a:endParaRPr kumimoji="0" lang="en-US" altLang="zh-CN" sz="2100" b="0" i="0" u="none" strike="noStrike" kern="1200" cap="none" spc="0" normalizeH="0" baseline="0" noProof="0" dirty="0">
              <a:ln>
                <a:noFill/>
              </a:ln>
              <a:solidFill>
                <a:srgbClr val="FC8604"/>
              </a:solidFill>
              <a:effectLst/>
              <a:uLnTx/>
              <a:uFillTx/>
              <a:latin typeface="微软雅黑" pitchFamily="34" charset="-122"/>
              <a:ea typeface="微软雅黑" pitchFamily="34" charset="-122"/>
              <a:cs typeface="+mn-cs"/>
            </a:endParaRPr>
          </a:p>
        </p:txBody>
      </p:sp>
      <p:cxnSp>
        <p:nvCxnSpPr>
          <p:cNvPr id="27" name="直接连接符 26"/>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TextBox 28"/>
          <p:cNvSpPr txBox="1"/>
          <p:nvPr/>
        </p:nvSpPr>
        <p:spPr>
          <a:xfrm>
            <a:off x="1330803" y="441471"/>
            <a:ext cx="2423342" cy="430841"/>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起步</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31" name="组合 30"/>
            <p:cNvGrpSpPr/>
            <p:nvPr/>
          </p:nvGrpSpPr>
          <p:grpSpPr>
            <a:xfrm>
              <a:off x="848004" y="393400"/>
              <a:ext cx="406366" cy="418246"/>
              <a:chOff x="848005" y="369553"/>
              <a:chExt cx="406366" cy="418246"/>
            </a:xfrm>
          </p:grpSpPr>
          <p:sp>
            <p:nvSpPr>
              <p:cNvPr id="33" name="椭圆 32"/>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椭圆 33"/>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2" name="椭圆 31"/>
            <p:cNvSpPr/>
            <p:nvPr/>
          </p:nvSpPr>
          <p:spPr>
            <a:xfrm>
              <a:off x="907857" y="455002"/>
              <a:ext cx="286661" cy="295042"/>
            </a:xfrm>
            <a:prstGeom prst="ellipse">
              <a:avLst/>
            </a:prstGeom>
            <a:solidFill>
              <a:srgbClr val="FC86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5543" y="5400972"/>
            <a:ext cx="2854427" cy="1855271"/>
          </a:xfrm>
          <a:prstGeom prst="rect">
            <a:avLst/>
          </a:prstGeom>
          <a:noFill/>
          <a:ln>
            <a:solidFill>
              <a:schemeClr val="bg1">
                <a:lumMod val="65000"/>
              </a:schemeClr>
            </a:solidFill>
          </a:ln>
          <a:effectLst>
            <a:outerShdw blurRad="50800" dist="38100" dir="5400000" algn="t" rotWithShape="0">
              <a:prstClr val="black">
                <a:alpha val="40000"/>
              </a:prstClr>
            </a:outerShdw>
          </a:effectLst>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4393" y="3888804"/>
            <a:ext cx="2281998" cy="1801577"/>
          </a:xfrm>
          <a:prstGeom prst="rect">
            <a:avLst/>
          </a:prstGeom>
        </p:spPr>
      </p:pic>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25687" y="1590385"/>
            <a:ext cx="3096131" cy="2220744"/>
          </a:xfrm>
          <a:prstGeom prst="rect">
            <a:avLst/>
          </a:prstGeom>
        </p:spPr>
      </p:pic>
    </p:spTree>
    <p:extLst>
      <p:ext uri="{BB962C8B-B14F-4D97-AF65-F5344CB8AC3E}">
        <p14:creationId xmlns:p14="http://schemas.microsoft.com/office/powerpoint/2010/main" val="5555817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par>
                                <p:cTn id="12" presetID="10" presetClass="entr" presetSubtype="0" fill="hold" nodeType="withEffect">
                                  <p:stCondLst>
                                    <p:cond delay="10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strVal val="#ppt_w"/>
                                          </p:val>
                                        </p:tav>
                                        <p:tav tm="100000">
                                          <p:val>
                                            <p:strVal val="#ppt_w"/>
                                          </p:val>
                                        </p:tav>
                                      </p:tavLst>
                                    </p:anim>
                                    <p:anim calcmode="lin" valueType="num">
                                      <p:cBhvr>
                                        <p:cTn id="18" dur="500" fill="hold"/>
                                        <p:tgtEl>
                                          <p:spTgt spid="29"/>
                                        </p:tgtEl>
                                        <p:attrNameLst>
                                          <p:attrName>ppt_h</p:attrName>
                                        </p:attrNameLst>
                                      </p:cBhvr>
                                      <p:tavLst>
                                        <p:tav tm="0" fmla="#ppt_h*sin(2.5*pi*$)">
                                          <p:val>
                                            <p:fltVal val="0"/>
                                          </p:val>
                                        </p:tav>
                                        <p:tav tm="100000">
                                          <p:val>
                                            <p:fltVal val="1"/>
                                          </p:val>
                                        </p:tav>
                                      </p:tavLst>
                                    </p:anim>
                                  </p:childTnLst>
                                </p:cTn>
                              </p:par>
                              <p:par>
                                <p:cTn id="19" presetID="14" presetClass="entr" presetSubtype="1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randombar(horizontal)">
                                      <p:cBhvr>
                                        <p:cTn id="21" dur="500"/>
                                        <p:tgtEl>
                                          <p:spTgt spid="56"/>
                                        </p:tgtEl>
                                      </p:cBhvr>
                                    </p:animEffect>
                                  </p:childTnLst>
                                </p:cTn>
                              </p:par>
                            </p:childTnLst>
                          </p:cTn>
                        </p:par>
                        <p:par>
                          <p:cTn id="22" fill="hold">
                            <p:stCondLst>
                              <p:cond delay="11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4" presetClass="entr" presetSubtype="10" fill="hold" grpId="0" nodeType="withEffect">
                                  <p:stCondLst>
                                    <p:cond delay="300"/>
                                  </p:stCondLst>
                                  <p:childTnLst>
                                    <p:set>
                                      <p:cBhvr>
                                        <p:cTn id="29" dur="1" fill="hold">
                                          <p:stCondLst>
                                            <p:cond delay="0"/>
                                          </p:stCondLst>
                                        </p:cTn>
                                        <p:tgtEl>
                                          <p:spTgt spid="57"/>
                                        </p:tgtEl>
                                        <p:attrNameLst>
                                          <p:attrName>style.visibility</p:attrName>
                                        </p:attrNameLst>
                                      </p:cBhvr>
                                      <p:to>
                                        <p:strVal val="visible"/>
                                      </p:to>
                                    </p:set>
                                    <p:animEffect transition="in" filter="randombar(horizontal)">
                                      <p:cBhvr>
                                        <p:cTn id="30" dur="500"/>
                                        <p:tgtEl>
                                          <p:spTgt spid="57"/>
                                        </p:tgtEl>
                                      </p:cBhvr>
                                    </p:animEffect>
                                  </p:childTnLst>
                                </p:cTn>
                              </p:par>
                            </p:childTnLst>
                          </p:cTn>
                        </p:par>
                        <p:par>
                          <p:cTn id="31" fill="hold">
                            <p:stCondLst>
                              <p:cond delay="2400"/>
                            </p:stCondLst>
                            <p:childTnLst>
                              <p:par>
                                <p:cTn id="32" presetID="10"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2900"/>
                            </p:stCondLst>
                            <p:childTnLst>
                              <p:par>
                                <p:cTn id="38" presetID="14" presetClass="entr" presetSubtype="1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randombar(horizontal)">
                                      <p:cBhvr>
                                        <p:cTn id="40" dur="500"/>
                                        <p:tgtEl>
                                          <p:spTgt spid="58"/>
                                        </p:tgtEl>
                                      </p:cBhvr>
                                    </p:animEffect>
                                  </p:childTnLst>
                                </p:cTn>
                              </p:par>
                            </p:childTnLst>
                          </p:cTn>
                        </p:par>
                        <p:par>
                          <p:cTn id="41" fill="hold">
                            <p:stCondLst>
                              <p:cond delay="3400"/>
                            </p:stCondLst>
                            <p:childTnLst>
                              <p:par>
                                <p:cTn id="42" presetID="10"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28" grpId="0" animBg="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757671" y="1972876"/>
            <a:ext cx="881918" cy="907816"/>
            <a:chOff x="1463339" y="1072758"/>
            <a:chExt cx="1546058" cy="1546058"/>
          </a:xfrm>
          <a:effectLst>
            <a:outerShdw blurRad="330200" dist="215900" dir="6900000" sx="81000" sy="81000" algn="t" rotWithShape="0">
              <a:prstClr val="black">
                <a:alpha val="42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椭圆 9"/>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椭圆 10"/>
          <p:cNvSpPr/>
          <p:nvPr/>
        </p:nvSpPr>
        <p:spPr>
          <a:xfrm>
            <a:off x="7864894" y="2083250"/>
            <a:ext cx="667472" cy="687070"/>
          </a:xfrm>
          <a:prstGeom prst="ellipse">
            <a:avLst/>
          </a:prstGeom>
          <a:solidFill>
            <a:srgbClr val="0066FF"/>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2" name="组合 11"/>
          <p:cNvGrpSpPr/>
          <p:nvPr/>
        </p:nvGrpSpPr>
        <p:grpSpPr>
          <a:xfrm>
            <a:off x="7740961" y="3197012"/>
            <a:ext cx="881918" cy="907816"/>
            <a:chOff x="1463339" y="1072758"/>
            <a:chExt cx="1546058" cy="1546058"/>
          </a:xfrm>
          <a:effectLst>
            <a:outerShdw blurRad="330200" dist="215900" dir="6900000" sx="81000" sy="81000" algn="t" rotWithShape="0">
              <a:prstClr val="black">
                <a:alpha val="49000"/>
              </a:prstClr>
            </a:outerShdw>
          </a:effectLst>
        </p:grpSpPr>
        <p:sp>
          <p:nvSpPr>
            <p:cNvPr id="13" name="同心圆 1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椭圆 1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 name="椭圆 14"/>
          <p:cNvSpPr/>
          <p:nvPr/>
        </p:nvSpPr>
        <p:spPr>
          <a:xfrm>
            <a:off x="7848184" y="3307386"/>
            <a:ext cx="667472" cy="687070"/>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6" name="组合 15"/>
          <p:cNvGrpSpPr/>
          <p:nvPr/>
        </p:nvGrpSpPr>
        <p:grpSpPr>
          <a:xfrm>
            <a:off x="7740961" y="4421148"/>
            <a:ext cx="881918" cy="907816"/>
            <a:chOff x="1463339" y="1072758"/>
            <a:chExt cx="1546058" cy="1546058"/>
          </a:xfrm>
          <a:effectLst>
            <a:outerShdw blurRad="330200" dist="215900" dir="6900000" sx="81000" sy="81000" algn="t" rotWithShape="0">
              <a:prstClr val="black">
                <a:alpha val="49000"/>
              </a:prstClr>
            </a:outerShdw>
          </a:effectLst>
        </p:grpSpPr>
        <p:sp>
          <p:nvSpPr>
            <p:cNvPr id="1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椭圆 1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椭圆 18"/>
          <p:cNvSpPr/>
          <p:nvPr/>
        </p:nvSpPr>
        <p:spPr>
          <a:xfrm>
            <a:off x="7848184" y="4531521"/>
            <a:ext cx="667472" cy="687070"/>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8951119" y="1964735"/>
            <a:ext cx="2353914" cy="1040961"/>
            <a:chOff x="6084168" y="1274556"/>
            <a:chExt cx="1669538" cy="717248"/>
          </a:xfrm>
        </p:grpSpPr>
        <p:sp>
          <p:nvSpPr>
            <p:cNvPr id="21" name="TextBox 20"/>
            <p:cNvSpPr txBox="1"/>
            <p:nvPr/>
          </p:nvSpPr>
          <p:spPr>
            <a:xfrm>
              <a:off x="6084168" y="1514663"/>
              <a:ext cx="1669538" cy="477141"/>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对当前小程序的全局配置，包括了小程序的所有页面路径、界面表现、网络超时时间、底部 </a:t>
              </a:r>
              <a:r>
                <a:rPr lang="en-US" altLang="zh-CN" sz="1000" dirty="0">
                  <a:solidFill>
                    <a:prstClr val="black">
                      <a:lumMod val="75000"/>
                      <a:lumOff val="25000"/>
                    </a:prstClr>
                  </a:solidFill>
                  <a:latin typeface="微软雅黑" pitchFamily="34" charset="-122"/>
                  <a:ea typeface="微软雅黑" pitchFamily="34" charset="-122"/>
                </a:rPr>
                <a:t>tab </a:t>
              </a:r>
              <a:r>
                <a:rPr lang="zh-CN" altLang="en-US" sz="1000" dirty="0" smtClean="0">
                  <a:solidFill>
                    <a:prstClr val="black">
                      <a:lumMod val="75000"/>
                      <a:lumOff val="25000"/>
                    </a:prstClr>
                  </a:solidFill>
                  <a:latin typeface="微软雅黑" pitchFamily="34" charset="-122"/>
                  <a:ea typeface="微软雅黑" pitchFamily="34" charset="-122"/>
                </a:rPr>
                <a:t>等。</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22" name="TextBox 21"/>
            <p:cNvSpPr txBox="1"/>
            <p:nvPr/>
          </p:nvSpPr>
          <p:spPr>
            <a:xfrm>
              <a:off x="6109640" y="1274556"/>
              <a:ext cx="1008112" cy="252579"/>
            </a:xfrm>
            <a:prstGeom prst="rect">
              <a:avLst/>
            </a:prstGeom>
            <a:noFill/>
          </p:spPr>
          <p:txBody>
            <a:bodyPr wrap="square" lIns="91431" tIns="0" rIns="91431" bIns="0" rtlCol="0" anchor="t">
              <a:spAutoFit/>
            </a:bodyPr>
            <a:lstStyle/>
            <a:p>
              <a:pPr lvl="0">
                <a:lnSpc>
                  <a:spcPct val="150000"/>
                </a:lnSpc>
                <a:defRPr/>
              </a:pPr>
              <a:r>
                <a:rPr lang="en-US" altLang="zh-CN" sz="1800" dirty="0">
                  <a:solidFill>
                    <a:prstClr val="black">
                      <a:lumMod val="75000"/>
                      <a:lumOff val="25000"/>
                    </a:prstClr>
                  </a:solidFill>
                  <a:latin typeface="微软雅黑" pitchFamily="34" charset="-122"/>
                  <a:ea typeface="微软雅黑" pitchFamily="34" charset="-122"/>
                  <a:cs typeface="华文黑体" pitchFamily="2" charset="-122"/>
                </a:rPr>
                <a:t>JSON </a:t>
              </a: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配置</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grpSp>
        <p:nvGrpSpPr>
          <p:cNvPr id="30" name="组合 29"/>
          <p:cNvGrpSpPr/>
          <p:nvPr/>
        </p:nvGrpSpPr>
        <p:grpSpPr>
          <a:xfrm>
            <a:off x="8951119" y="3311572"/>
            <a:ext cx="2353914" cy="808272"/>
            <a:chOff x="6084168" y="2547213"/>
            <a:chExt cx="1669538" cy="556919"/>
          </a:xfrm>
        </p:grpSpPr>
        <p:sp>
          <p:nvSpPr>
            <p:cNvPr id="23" name="TextBox 22"/>
            <p:cNvSpPr txBox="1"/>
            <p:nvPr/>
          </p:nvSpPr>
          <p:spPr>
            <a:xfrm>
              <a:off x="6084168" y="2764835"/>
              <a:ext cx="1669538" cy="339297"/>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和 </a:t>
              </a:r>
              <a:r>
                <a:rPr lang="en-US" altLang="zh-CN" sz="1000" dirty="0">
                  <a:solidFill>
                    <a:prstClr val="black">
                      <a:lumMod val="75000"/>
                      <a:lumOff val="25000"/>
                    </a:prstClr>
                  </a:solidFill>
                  <a:latin typeface="微软雅黑" pitchFamily="34" charset="-122"/>
                  <a:ea typeface="微软雅黑" pitchFamily="34" charset="-122"/>
                </a:rPr>
                <a:t>HTML </a:t>
              </a:r>
              <a:r>
                <a:rPr lang="zh-CN" altLang="en-US" sz="1000" dirty="0">
                  <a:solidFill>
                    <a:prstClr val="black">
                      <a:lumMod val="75000"/>
                      <a:lumOff val="25000"/>
                    </a:prstClr>
                  </a:solidFill>
                  <a:latin typeface="微软雅黑" pitchFamily="34" charset="-122"/>
                  <a:ea typeface="微软雅黑" pitchFamily="34" charset="-122"/>
                </a:rPr>
                <a:t>非常相似，有标签、属性等等构成。但是也有很多不一样的</a:t>
              </a:r>
              <a:r>
                <a:rPr lang="zh-CN" altLang="en-US" sz="1000" dirty="0" smtClean="0">
                  <a:solidFill>
                    <a:prstClr val="black">
                      <a:lumMod val="75000"/>
                      <a:lumOff val="25000"/>
                    </a:prstClr>
                  </a:solidFill>
                  <a:latin typeface="微软雅黑" pitchFamily="34" charset="-122"/>
                  <a:ea typeface="微软雅黑" pitchFamily="34" charset="-122"/>
                </a:rPr>
                <a:t>地方。</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24" name="TextBox 23"/>
            <p:cNvSpPr txBox="1"/>
            <p:nvPr/>
          </p:nvSpPr>
          <p:spPr>
            <a:xfrm>
              <a:off x="6109640" y="2547213"/>
              <a:ext cx="1184415" cy="286288"/>
            </a:xfrm>
            <a:prstGeom prst="rect">
              <a:avLst/>
            </a:prstGeom>
            <a:noFill/>
          </p:spPr>
          <p:txBody>
            <a:bodyPr wrap="square" lIns="91431" tIns="0" rIns="91431" bIns="0" rtlCol="0" anchor="t">
              <a:spAutoFit/>
            </a:bodyPr>
            <a:lstStyle/>
            <a:p>
              <a:pPr lvl="0">
                <a:lnSpc>
                  <a:spcPct val="150000"/>
                </a:lnSpc>
                <a:defRPr/>
              </a:pPr>
              <a:r>
                <a:rPr lang="en-US" altLang="zh-CN" sz="1800" dirty="0">
                  <a:solidFill>
                    <a:prstClr val="black">
                      <a:lumMod val="75000"/>
                      <a:lumOff val="25000"/>
                    </a:prstClr>
                  </a:solidFill>
                  <a:latin typeface="微软雅黑" pitchFamily="34" charset="-122"/>
                  <a:ea typeface="微软雅黑" pitchFamily="34" charset="-122"/>
                  <a:cs typeface="华文黑体" pitchFamily="2" charset="-122"/>
                </a:rPr>
                <a:t>WXML </a:t>
              </a: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模板</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grpSp>
        <p:nvGrpSpPr>
          <p:cNvPr id="31" name="组合 30"/>
          <p:cNvGrpSpPr/>
          <p:nvPr/>
        </p:nvGrpSpPr>
        <p:grpSpPr>
          <a:xfrm>
            <a:off x="8951119" y="4463263"/>
            <a:ext cx="2353914" cy="810541"/>
            <a:chOff x="6084168" y="3766937"/>
            <a:chExt cx="1669538" cy="558483"/>
          </a:xfrm>
        </p:grpSpPr>
        <p:sp>
          <p:nvSpPr>
            <p:cNvPr id="25" name="TextBox 24"/>
            <p:cNvSpPr txBox="1"/>
            <p:nvPr/>
          </p:nvSpPr>
          <p:spPr>
            <a:xfrm>
              <a:off x="6084168" y="3999552"/>
              <a:ext cx="1669538" cy="325868"/>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具有 </a:t>
              </a:r>
              <a:r>
                <a:rPr lang="en-US" altLang="zh-CN" sz="1000" dirty="0">
                  <a:solidFill>
                    <a:prstClr val="black">
                      <a:lumMod val="75000"/>
                      <a:lumOff val="25000"/>
                    </a:prstClr>
                  </a:solidFill>
                  <a:latin typeface="微软雅黑" pitchFamily="34" charset="-122"/>
                  <a:ea typeface="微软雅黑" pitchFamily="34" charset="-122"/>
                </a:rPr>
                <a:t>CSS </a:t>
              </a:r>
              <a:r>
                <a:rPr lang="zh-CN" altLang="en-US" sz="1000" dirty="0">
                  <a:solidFill>
                    <a:prstClr val="black">
                      <a:lumMod val="75000"/>
                      <a:lumOff val="25000"/>
                    </a:prstClr>
                  </a:solidFill>
                  <a:latin typeface="微软雅黑" pitchFamily="34" charset="-122"/>
                  <a:ea typeface="微软雅黑" pitchFamily="34" charset="-122"/>
                </a:rPr>
                <a:t>大部分的特性，小程序在 </a:t>
              </a:r>
              <a:r>
                <a:rPr lang="en-US" altLang="zh-CN" sz="1000" dirty="0">
                  <a:solidFill>
                    <a:prstClr val="black">
                      <a:lumMod val="75000"/>
                      <a:lumOff val="25000"/>
                    </a:prstClr>
                  </a:solidFill>
                  <a:latin typeface="微软雅黑" pitchFamily="34" charset="-122"/>
                  <a:ea typeface="微软雅黑" pitchFamily="34" charset="-122"/>
                </a:rPr>
                <a:t>WXSS </a:t>
              </a:r>
              <a:r>
                <a:rPr lang="zh-CN" altLang="en-US" sz="1000" dirty="0">
                  <a:solidFill>
                    <a:prstClr val="black">
                      <a:lumMod val="75000"/>
                      <a:lumOff val="25000"/>
                    </a:prstClr>
                  </a:solidFill>
                  <a:latin typeface="微软雅黑" pitchFamily="34" charset="-122"/>
                  <a:ea typeface="微软雅黑" pitchFamily="34" charset="-122"/>
                </a:rPr>
                <a:t>也做了一些扩充和修改。</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26" name="TextBox 25"/>
            <p:cNvSpPr txBox="1"/>
            <p:nvPr/>
          </p:nvSpPr>
          <p:spPr>
            <a:xfrm>
              <a:off x="6094400" y="3766937"/>
              <a:ext cx="1008112" cy="252580"/>
            </a:xfrm>
            <a:prstGeom prst="rect">
              <a:avLst/>
            </a:prstGeom>
            <a:noFill/>
          </p:spPr>
          <p:txBody>
            <a:bodyPr wrap="square" lIns="91431" tIns="0" rIns="91431" bIns="0" rtlCol="0" anchor="t">
              <a:spAutoFit/>
            </a:bodyPr>
            <a:lstStyle/>
            <a:p>
              <a:pPr lvl="0">
                <a:lnSpc>
                  <a:spcPct val="150000"/>
                </a:lnSpc>
                <a:defRPr/>
              </a:pPr>
              <a:r>
                <a:rPr lang="en-US" altLang="zh-CN" sz="1800" dirty="0">
                  <a:solidFill>
                    <a:prstClr val="black">
                      <a:lumMod val="75000"/>
                      <a:lumOff val="25000"/>
                    </a:prstClr>
                  </a:solidFill>
                  <a:latin typeface="微软雅黑" pitchFamily="34" charset="-122"/>
                  <a:ea typeface="微软雅黑" pitchFamily="34" charset="-122"/>
                  <a:cs typeface="华文黑体" pitchFamily="2" charset="-122"/>
                </a:rPr>
                <a:t>WXSS </a:t>
              </a: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样式</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sp>
        <p:nvSpPr>
          <p:cNvPr id="27" name="TextBox 26"/>
          <p:cNvSpPr txBox="1"/>
          <p:nvPr/>
        </p:nvSpPr>
        <p:spPr>
          <a:xfrm>
            <a:off x="7886388" y="2118486"/>
            <a:ext cx="774694" cy="616595"/>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01</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28" name="TextBox 27"/>
          <p:cNvSpPr txBox="1"/>
          <p:nvPr/>
        </p:nvSpPr>
        <p:spPr>
          <a:xfrm>
            <a:off x="7829270" y="3342622"/>
            <a:ext cx="774694" cy="616595"/>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02</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sp>
        <p:nvSpPr>
          <p:cNvPr id="29" name="TextBox 28"/>
          <p:cNvSpPr txBox="1"/>
          <p:nvPr/>
        </p:nvSpPr>
        <p:spPr>
          <a:xfrm>
            <a:off x="7829270" y="4575025"/>
            <a:ext cx="774694" cy="616595"/>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03</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nvGrpSpPr>
          <p:cNvPr id="97" name="组合 96"/>
          <p:cNvGrpSpPr/>
          <p:nvPr/>
        </p:nvGrpSpPr>
        <p:grpSpPr>
          <a:xfrm>
            <a:off x="273793" y="2238711"/>
            <a:ext cx="6846367" cy="4282567"/>
            <a:chOff x="857224" y="1876434"/>
            <a:chExt cx="3519051" cy="2124076"/>
          </a:xfrm>
        </p:grpSpPr>
        <p:grpSp>
          <p:nvGrpSpPr>
            <p:cNvPr id="98" name="Group 7"/>
            <p:cNvGrpSpPr/>
            <p:nvPr/>
          </p:nvGrpSpPr>
          <p:grpSpPr>
            <a:xfrm>
              <a:off x="857224" y="1876434"/>
              <a:ext cx="3519051" cy="2124076"/>
              <a:chOff x="4901105" y="2090748"/>
              <a:chExt cx="3519051" cy="2124076"/>
            </a:xfrm>
          </p:grpSpPr>
          <p:pic>
            <p:nvPicPr>
              <p:cNvPr id="100" name="Picture 53"/>
              <p:cNvPicPr>
                <a:picLocks noChangeAspect="1"/>
              </p:cNvPicPr>
              <p:nvPr/>
            </p:nvPicPr>
            <p:blipFill>
              <a:blip r:embed="rId3"/>
              <a:srcRect/>
              <a:stretch>
                <a:fillRect/>
              </a:stretch>
            </p:blipFill>
            <p:spPr bwMode="auto">
              <a:xfrm>
                <a:off x="4901105" y="2090748"/>
                <a:ext cx="3519051" cy="2124076"/>
              </a:xfrm>
              <a:prstGeom prst="rect">
                <a:avLst/>
              </a:prstGeom>
              <a:noFill/>
              <a:ln w="9525">
                <a:noFill/>
                <a:miter lim="800000"/>
                <a:headEnd/>
                <a:tailEnd/>
              </a:ln>
            </p:spPr>
          </p:pic>
          <p:sp>
            <p:nvSpPr>
              <p:cNvPr id="101" name="Rectangle 9"/>
              <p:cNvSpPr/>
              <p:nvPr/>
            </p:nvSpPr>
            <p:spPr>
              <a:xfrm>
                <a:off x="5330923" y="2195514"/>
                <a:ext cx="2675358" cy="167409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99" name="图片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7042" y="2142302"/>
              <a:ext cx="2675358" cy="1512991"/>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grpSp>
      <p:sp>
        <p:nvSpPr>
          <p:cNvPr id="42" name="Rectangle 19"/>
          <p:cNvSpPr>
            <a:spLocks noChangeArrowheads="1"/>
          </p:cNvSpPr>
          <p:nvPr/>
        </p:nvSpPr>
        <p:spPr bwMode="auto">
          <a:xfrm>
            <a:off x="46852928"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年</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3" name="Rectangle 20"/>
          <p:cNvSpPr>
            <a:spLocks noChangeArrowheads="1"/>
          </p:cNvSpPr>
          <p:nvPr/>
        </p:nvSpPr>
        <p:spPr bwMode="auto">
          <a:xfrm>
            <a:off x="53840725"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度</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4" name="Rectangle 21"/>
          <p:cNvSpPr>
            <a:spLocks noChangeArrowheads="1"/>
          </p:cNvSpPr>
          <p:nvPr/>
        </p:nvSpPr>
        <p:spPr bwMode="auto">
          <a:xfrm>
            <a:off x="60840402"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工</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5" name="Rectangle 22"/>
          <p:cNvSpPr>
            <a:spLocks noChangeArrowheads="1"/>
          </p:cNvSpPr>
          <p:nvPr/>
        </p:nvSpPr>
        <p:spPr bwMode="auto">
          <a:xfrm>
            <a:off x="67828199"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作</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6" name="Rectangle 23"/>
          <p:cNvSpPr>
            <a:spLocks noChangeArrowheads="1"/>
          </p:cNvSpPr>
          <p:nvPr/>
        </p:nvSpPr>
        <p:spPr bwMode="auto">
          <a:xfrm>
            <a:off x="74818374"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概</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7" name="Rectangle 24"/>
          <p:cNvSpPr>
            <a:spLocks noChangeArrowheads="1"/>
          </p:cNvSpPr>
          <p:nvPr/>
        </p:nvSpPr>
        <p:spPr bwMode="auto">
          <a:xfrm>
            <a:off x="81818047" y="12268741"/>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述</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8" name="Rectangle 25"/>
          <p:cNvSpPr>
            <a:spLocks noChangeArrowheads="1"/>
          </p:cNvSpPr>
          <p:nvPr/>
        </p:nvSpPr>
        <p:spPr bwMode="auto">
          <a:xfrm>
            <a:off x="95475370"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年</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49" name="Rectangle 26"/>
          <p:cNvSpPr>
            <a:spLocks noChangeArrowheads="1"/>
          </p:cNvSpPr>
          <p:nvPr/>
        </p:nvSpPr>
        <p:spPr bwMode="auto">
          <a:xfrm>
            <a:off x="102463165"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度</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0" name="Rectangle 27"/>
          <p:cNvSpPr>
            <a:spLocks noChangeArrowheads="1"/>
          </p:cNvSpPr>
          <p:nvPr/>
        </p:nvSpPr>
        <p:spPr bwMode="auto">
          <a:xfrm>
            <a:off x="109462842"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工</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1" name="Rectangle 28"/>
          <p:cNvSpPr>
            <a:spLocks noChangeArrowheads="1"/>
          </p:cNvSpPr>
          <p:nvPr/>
        </p:nvSpPr>
        <p:spPr bwMode="auto">
          <a:xfrm>
            <a:off x="116453016"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作</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2" name="Rectangle 29"/>
          <p:cNvSpPr>
            <a:spLocks noChangeArrowheads="1"/>
          </p:cNvSpPr>
          <p:nvPr/>
        </p:nvSpPr>
        <p:spPr bwMode="auto">
          <a:xfrm>
            <a:off x="123440815"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概</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3" name="Rectangle 30"/>
          <p:cNvSpPr>
            <a:spLocks noChangeArrowheads="1"/>
          </p:cNvSpPr>
          <p:nvPr/>
        </p:nvSpPr>
        <p:spPr bwMode="auto">
          <a:xfrm>
            <a:off x="130440489"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述</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4" name="Rectangle 31"/>
          <p:cNvSpPr>
            <a:spLocks noChangeArrowheads="1"/>
          </p:cNvSpPr>
          <p:nvPr/>
        </p:nvSpPr>
        <p:spPr bwMode="auto">
          <a:xfrm>
            <a:off x="144097810"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年</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5" name="Rectangle 32"/>
          <p:cNvSpPr>
            <a:spLocks noChangeArrowheads="1"/>
          </p:cNvSpPr>
          <p:nvPr/>
        </p:nvSpPr>
        <p:spPr bwMode="auto">
          <a:xfrm>
            <a:off x="151087984"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度</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59" name="Rectangle 33"/>
          <p:cNvSpPr>
            <a:spLocks noChangeArrowheads="1"/>
          </p:cNvSpPr>
          <p:nvPr/>
        </p:nvSpPr>
        <p:spPr bwMode="auto">
          <a:xfrm>
            <a:off x="158087661"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工</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0" name="Rectangle 34"/>
          <p:cNvSpPr>
            <a:spLocks noChangeArrowheads="1"/>
          </p:cNvSpPr>
          <p:nvPr/>
        </p:nvSpPr>
        <p:spPr bwMode="auto">
          <a:xfrm>
            <a:off x="165075458"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作</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1" name="Rectangle 35"/>
          <p:cNvSpPr>
            <a:spLocks noChangeArrowheads="1"/>
          </p:cNvSpPr>
          <p:nvPr/>
        </p:nvSpPr>
        <p:spPr bwMode="auto">
          <a:xfrm>
            <a:off x="172063258"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概</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2" name="Rectangle 36"/>
          <p:cNvSpPr>
            <a:spLocks noChangeArrowheads="1"/>
          </p:cNvSpPr>
          <p:nvPr/>
        </p:nvSpPr>
        <p:spPr bwMode="auto">
          <a:xfrm>
            <a:off x="179062930"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述</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3" name="Rectangle 37"/>
          <p:cNvSpPr>
            <a:spLocks noChangeArrowheads="1"/>
          </p:cNvSpPr>
          <p:nvPr/>
        </p:nvSpPr>
        <p:spPr bwMode="auto">
          <a:xfrm>
            <a:off x="192722628"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年</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4" name="Rectangle 38"/>
          <p:cNvSpPr>
            <a:spLocks noChangeArrowheads="1"/>
          </p:cNvSpPr>
          <p:nvPr/>
        </p:nvSpPr>
        <p:spPr bwMode="auto">
          <a:xfrm>
            <a:off x="199710426"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度</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5" name="Rectangle 39"/>
          <p:cNvSpPr>
            <a:spLocks noChangeArrowheads="1"/>
          </p:cNvSpPr>
          <p:nvPr/>
        </p:nvSpPr>
        <p:spPr bwMode="auto">
          <a:xfrm>
            <a:off x="206710102"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工</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6" name="Rectangle 40"/>
          <p:cNvSpPr>
            <a:spLocks noChangeArrowheads="1"/>
          </p:cNvSpPr>
          <p:nvPr/>
        </p:nvSpPr>
        <p:spPr bwMode="auto">
          <a:xfrm>
            <a:off x="213697899"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作</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7" name="Rectangle 41"/>
          <p:cNvSpPr>
            <a:spLocks noChangeArrowheads="1"/>
          </p:cNvSpPr>
          <p:nvPr/>
        </p:nvSpPr>
        <p:spPr bwMode="auto">
          <a:xfrm>
            <a:off x="220685697"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概</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68" name="Rectangle 42"/>
          <p:cNvSpPr>
            <a:spLocks noChangeArrowheads="1"/>
          </p:cNvSpPr>
          <p:nvPr/>
        </p:nvSpPr>
        <p:spPr bwMode="auto">
          <a:xfrm>
            <a:off x="227685371"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述</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71" name="Rectangle 43"/>
          <p:cNvSpPr>
            <a:spLocks noChangeArrowheads="1"/>
          </p:cNvSpPr>
          <p:nvPr/>
        </p:nvSpPr>
        <p:spPr bwMode="auto">
          <a:xfrm>
            <a:off x="241345067"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年</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72" name="Rectangle 44"/>
          <p:cNvSpPr>
            <a:spLocks noChangeArrowheads="1"/>
          </p:cNvSpPr>
          <p:nvPr/>
        </p:nvSpPr>
        <p:spPr bwMode="auto">
          <a:xfrm>
            <a:off x="248332866"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度</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73" name="Rectangle 45"/>
          <p:cNvSpPr>
            <a:spLocks noChangeArrowheads="1"/>
          </p:cNvSpPr>
          <p:nvPr/>
        </p:nvSpPr>
        <p:spPr bwMode="auto">
          <a:xfrm>
            <a:off x="255332540"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工</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77" name="Rectangle 46"/>
          <p:cNvSpPr>
            <a:spLocks noChangeArrowheads="1"/>
          </p:cNvSpPr>
          <p:nvPr/>
        </p:nvSpPr>
        <p:spPr bwMode="auto">
          <a:xfrm>
            <a:off x="262320340"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作</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83" name="Rectangle 47"/>
          <p:cNvSpPr>
            <a:spLocks noChangeArrowheads="1"/>
          </p:cNvSpPr>
          <p:nvPr/>
        </p:nvSpPr>
        <p:spPr bwMode="auto">
          <a:xfrm>
            <a:off x="269308139"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概</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84" name="Rectangle 48"/>
          <p:cNvSpPr>
            <a:spLocks noChangeArrowheads="1"/>
          </p:cNvSpPr>
          <p:nvPr/>
        </p:nvSpPr>
        <p:spPr bwMode="auto">
          <a:xfrm>
            <a:off x="276307813" y="12493677"/>
            <a:ext cx="682238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1234440" rtl="0" eaLnBrk="1" fontAlgn="base" latinLnBrk="0" hangingPunct="1">
              <a:lnSpc>
                <a:spcPct val="100000"/>
              </a:lnSpc>
              <a:spcBef>
                <a:spcPct val="0"/>
              </a:spcBef>
              <a:spcAft>
                <a:spcPct val="0"/>
              </a:spcAft>
              <a:buClrTx/>
              <a:buSzTx/>
              <a:buFontTx/>
              <a:buNone/>
              <a:tabLst/>
              <a:defRPr/>
            </a:pPr>
            <a:r>
              <a:rPr kumimoji="0" lang="zh-CN" altLang="zh-CN" sz="53200" b="0" i="0" u="none" strike="noStrike" kern="1200" cap="none" spc="0" normalizeH="0" baseline="0" noProof="0">
                <a:ln>
                  <a:noFill/>
                </a:ln>
                <a:solidFill>
                  <a:srgbClr val="231915"/>
                </a:solidFill>
                <a:effectLst/>
                <a:uLnTx/>
                <a:uFillTx/>
                <a:latin typeface="思源黑体 CN Normal" pitchFamily="34" charset="-122"/>
                <a:ea typeface="思源黑体 CN Normal" pitchFamily="34" charset="-122"/>
              </a:rPr>
              <a:t>述</a:t>
            </a:r>
            <a:endParaRPr kumimoji="0" lang="zh-CN" altLang="zh-CN" sz="2400" b="0" i="0" u="none" strike="noStrike" kern="1200" cap="none" spc="0" normalizeH="0" baseline="0" noProof="0">
              <a:ln>
                <a:noFill/>
              </a:ln>
              <a:solidFill>
                <a:prstClr val="black"/>
              </a:solidFill>
              <a:effectLst/>
              <a:uLnTx/>
              <a:uFillTx/>
              <a:latin typeface="Arial" pitchFamily="34" charset="0"/>
              <a:ea typeface="宋体" pitchFamily="2" charset="-122"/>
            </a:endParaRPr>
          </a:p>
        </p:txBody>
      </p:sp>
      <p:sp>
        <p:nvSpPr>
          <p:cNvPr id="86" name="Line 50"/>
          <p:cNvSpPr>
            <a:spLocks noChangeShapeType="1"/>
          </p:cNvSpPr>
          <p:nvPr/>
        </p:nvSpPr>
        <p:spPr bwMode="auto">
          <a:xfrm flipV="1">
            <a:off x="35034003" y="34151007"/>
            <a:ext cx="262543607" cy="70904"/>
          </a:xfrm>
          <a:prstGeom prst="line">
            <a:avLst/>
          </a:prstGeom>
          <a:noFill/>
          <a:ln w="152400" cap="flat">
            <a:solidFill>
              <a:srgbClr val="231915"/>
            </a:solidFill>
            <a:prstDash val="solid"/>
            <a:miter lim="800000"/>
            <a:headEnd/>
            <a:tailEnd/>
          </a:ln>
          <a:extLst>
            <a:ext uri="{909E8E84-426E-40DD-AFC4-6F175D3DCCD1}">
              <a14:hiddenFill xmlns:a14="http://schemas.microsoft.com/office/drawing/2010/main">
                <a:noFill/>
              </a14:hiddenFill>
            </a:ext>
          </a:extLst>
        </p:spPr>
        <p:txBody>
          <a:bodyPr vert="horz" wrap="square" lIns="138192" tIns="69096" rIns="138192" bIns="6909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 name="Freeform 51"/>
          <p:cNvSpPr>
            <a:spLocks/>
          </p:cNvSpPr>
          <p:nvPr/>
        </p:nvSpPr>
        <p:spPr bwMode="auto">
          <a:xfrm>
            <a:off x="110491304" y="66243373"/>
            <a:ext cx="196549051" cy="27574101"/>
          </a:xfrm>
          <a:custGeom>
            <a:avLst/>
            <a:gdLst>
              <a:gd name="T0" fmla="*/ 0 w 17241"/>
              <a:gd name="T1" fmla="*/ 0 h 2350"/>
              <a:gd name="T2" fmla="*/ 16165 w 17241"/>
              <a:gd name="T3" fmla="*/ 0 h 2350"/>
              <a:gd name="T4" fmla="*/ 17241 w 17241"/>
              <a:gd name="T5" fmla="*/ 2350 h 2350"/>
              <a:gd name="T6" fmla="*/ 0 w 17241"/>
              <a:gd name="T7" fmla="*/ 2350 h 2350"/>
              <a:gd name="T8" fmla="*/ 0 w 17241"/>
              <a:gd name="T9" fmla="*/ 0 h 2350"/>
            </a:gdLst>
            <a:ahLst/>
            <a:cxnLst>
              <a:cxn ang="0">
                <a:pos x="T0" y="T1"/>
              </a:cxn>
              <a:cxn ang="0">
                <a:pos x="T2" y="T3"/>
              </a:cxn>
              <a:cxn ang="0">
                <a:pos x="T4" y="T5"/>
              </a:cxn>
              <a:cxn ang="0">
                <a:pos x="T6" y="T7"/>
              </a:cxn>
              <a:cxn ang="0">
                <a:pos x="T8" y="T9"/>
              </a:cxn>
            </a:cxnLst>
            <a:rect l="0" t="0" r="r" b="b"/>
            <a:pathLst>
              <a:path w="17241" h="2350">
                <a:moveTo>
                  <a:pt x="0" y="0"/>
                </a:moveTo>
                <a:lnTo>
                  <a:pt x="16165" y="0"/>
                </a:lnTo>
                <a:lnTo>
                  <a:pt x="17241" y="2350"/>
                </a:lnTo>
                <a:lnTo>
                  <a:pt x="0" y="2350"/>
                </a:lnTo>
                <a:lnTo>
                  <a:pt x="0" y="0"/>
                </a:lnTo>
                <a:close/>
              </a:path>
            </a:pathLst>
          </a:custGeom>
          <a:noFill/>
          <a:ln w="152400" cap="flat">
            <a:solidFill>
              <a:srgbClr val="23191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38192" tIns="69096" rIns="138192" bIns="6909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90" name="组合 89"/>
          <p:cNvGrpSpPr/>
          <p:nvPr/>
        </p:nvGrpSpPr>
        <p:grpSpPr>
          <a:xfrm>
            <a:off x="7740961" y="5517767"/>
            <a:ext cx="881918" cy="907816"/>
            <a:chOff x="1463339" y="1072758"/>
            <a:chExt cx="1546058" cy="1546058"/>
          </a:xfrm>
          <a:effectLst>
            <a:outerShdw blurRad="330200" dist="215900" dir="6900000" sx="81000" sy="81000" algn="t" rotWithShape="0">
              <a:prstClr val="black">
                <a:alpha val="49000"/>
              </a:prstClr>
            </a:outerShdw>
          </a:effectLst>
        </p:grpSpPr>
        <p:sp>
          <p:nvSpPr>
            <p:cNvPr id="92" name="同心圆 9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3" name="椭圆 9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4" name="椭圆 93"/>
          <p:cNvSpPr/>
          <p:nvPr/>
        </p:nvSpPr>
        <p:spPr>
          <a:xfrm>
            <a:off x="7848184" y="5628140"/>
            <a:ext cx="667472" cy="687070"/>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95" name="组合 94"/>
          <p:cNvGrpSpPr/>
          <p:nvPr/>
        </p:nvGrpSpPr>
        <p:grpSpPr>
          <a:xfrm>
            <a:off x="8951119" y="5559879"/>
            <a:ext cx="2353914" cy="629974"/>
            <a:chOff x="6084168" y="3766937"/>
            <a:chExt cx="1669538" cy="434068"/>
          </a:xfrm>
        </p:grpSpPr>
        <p:sp>
          <p:nvSpPr>
            <p:cNvPr id="96" name="TextBox 95"/>
            <p:cNvSpPr txBox="1"/>
            <p:nvPr/>
          </p:nvSpPr>
          <p:spPr>
            <a:xfrm>
              <a:off x="6084168" y="3999549"/>
              <a:ext cx="1669538" cy="201456"/>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75000"/>
                      <a:lumOff val="25000"/>
                    </a:prstClr>
                  </a:solidFill>
                  <a:latin typeface="微软雅黑" pitchFamily="34" charset="-122"/>
                  <a:ea typeface="微软雅黑" pitchFamily="34" charset="-122"/>
                </a:rPr>
                <a:t>响应用户的点击、获取用户的位置</a:t>
              </a:r>
              <a:r>
                <a:rPr lang="zh-CN" altLang="en-US" sz="1000" dirty="0" smtClean="0">
                  <a:solidFill>
                    <a:prstClr val="black">
                      <a:lumMod val="75000"/>
                      <a:lumOff val="25000"/>
                    </a:prstClr>
                  </a:solidFill>
                  <a:latin typeface="微软雅黑" pitchFamily="34" charset="-122"/>
                  <a:ea typeface="微软雅黑" pitchFamily="34" charset="-122"/>
                </a:rPr>
                <a:t>等。</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02" name="TextBox 101"/>
            <p:cNvSpPr txBox="1"/>
            <p:nvPr/>
          </p:nvSpPr>
          <p:spPr>
            <a:xfrm>
              <a:off x="6094400" y="3766937"/>
              <a:ext cx="1008112" cy="252580"/>
            </a:xfrm>
            <a:prstGeom prst="rect">
              <a:avLst/>
            </a:prstGeom>
            <a:noFill/>
          </p:spPr>
          <p:txBody>
            <a:bodyPr wrap="square" lIns="91431" tIns="0" rIns="91431" bIns="0" rtlCol="0" anchor="t">
              <a:spAutoFit/>
            </a:bodyPr>
            <a:lstStyle/>
            <a:p>
              <a:pPr lvl="0">
                <a:lnSpc>
                  <a:spcPct val="150000"/>
                </a:lnSpc>
                <a:defRPr/>
              </a:pPr>
              <a:r>
                <a:rPr lang="en-US" altLang="zh-CN" sz="1800" dirty="0">
                  <a:solidFill>
                    <a:prstClr val="black">
                      <a:lumMod val="75000"/>
                      <a:lumOff val="25000"/>
                    </a:prstClr>
                  </a:solidFill>
                  <a:latin typeface="微软雅黑" pitchFamily="34" charset="-122"/>
                  <a:ea typeface="微软雅黑" pitchFamily="34" charset="-122"/>
                  <a:cs typeface="华文黑体" pitchFamily="2" charset="-122"/>
                </a:rPr>
                <a:t>JS </a:t>
              </a:r>
              <a:r>
                <a:rPr lang="zh-CN" altLang="en-US" sz="1800" dirty="0">
                  <a:solidFill>
                    <a:prstClr val="black">
                      <a:lumMod val="75000"/>
                      <a:lumOff val="25000"/>
                    </a:prstClr>
                  </a:solidFill>
                  <a:latin typeface="微软雅黑" pitchFamily="34" charset="-122"/>
                  <a:ea typeface="微软雅黑" pitchFamily="34" charset="-122"/>
                  <a:cs typeface="华文黑体" pitchFamily="2" charset="-122"/>
                </a:rPr>
                <a:t>交互逻辑</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华文黑体" pitchFamily="2" charset="-122"/>
              </a:endParaRPr>
            </a:p>
          </p:txBody>
        </p:sp>
      </p:grpSp>
      <p:sp>
        <p:nvSpPr>
          <p:cNvPr id="103" name="TextBox 102"/>
          <p:cNvSpPr txBox="1"/>
          <p:nvPr/>
        </p:nvSpPr>
        <p:spPr>
          <a:xfrm>
            <a:off x="7848183" y="5671644"/>
            <a:ext cx="791406" cy="616595"/>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04</a:t>
            </a:r>
            <a:endParaRPr kumimoji="0" lang="zh-CN" altLang="en-US" sz="31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cxnSp>
        <p:nvCxnSpPr>
          <p:cNvPr id="76" name="直接连接符 75"/>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TextBox 78"/>
          <p:cNvSpPr txBox="1"/>
          <p:nvPr/>
        </p:nvSpPr>
        <p:spPr>
          <a:xfrm>
            <a:off x="1295921" y="399144"/>
            <a:ext cx="2423342" cy="492396"/>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代码结构</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80" name="组合 79"/>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81" name="组合 80"/>
            <p:cNvGrpSpPr/>
            <p:nvPr/>
          </p:nvGrpSpPr>
          <p:grpSpPr>
            <a:xfrm>
              <a:off x="848004" y="393400"/>
              <a:ext cx="406366" cy="418246"/>
              <a:chOff x="848005" y="369553"/>
              <a:chExt cx="406366" cy="418246"/>
            </a:xfrm>
          </p:grpSpPr>
          <p:sp>
            <p:nvSpPr>
              <p:cNvPr id="85" name="椭圆 84"/>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椭圆 8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2" name="椭圆 81"/>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Tree>
    <p:extLst>
      <p:ext uri="{BB962C8B-B14F-4D97-AF65-F5344CB8AC3E}">
        <p14:creationId xmlns:p14="http://schemas.microsoft.com/office/powerpoint/2010/main" val="5454929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fill="hold"/>
                                        <p:tgtEl>
                                          <p:spTgt spid="78"/>
                                        </p:tgtEl>
                                        <p:attrNameLst>
                                          <p:attrName>ppt_x</p:attrName>
                                        </p:attrNameLst>
                                      </p:cBhvr>
                                      <p:tavLst>
                                        <p:tav tm="0">
                                          <p:val>
                                            <p:strVal val="0-#ppt_w/2"/>
                                          </p:val>
                                        </p:tav>
                                        <p:tav tm="100000">
                                          <p:val>
                                            <p:strVal val="#ppt_x"/>
                                          </p:val>
                                        </p:tav>
                                      </p:tavLst>
                                    </p:anim>
                                    <p:anim calcmode="lin" valueType="num">
                                      <p:cBhvr additive="base">
                                        <p:cTn id="8" dur="1000" fill="hold"/>
                                        <p:tgtEl>
                                          <p:spTgt spid="7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76"/>
                                        </p:tgtEl>
                                        <p:attrNameLst>
                                          <p:attrName>style.visibility</p:attrName>
                                        </p:attrNameLst>
                                      </p:cBhvr>
                                      <p:to>
                                        <p:strVal val="visible"/>
                                      </p:to>
                                    </p:set>
                                    <p:animEffect transition="in" filter="wipe(left)">
                                      <p:cBhvr>
                                        <p:cTn id="11" dur="1000"/>
                                        <p:tgtEl>
                                          <p:spTgt spid="76"/>
                                        </p:tgtEl>
                                      </p:cBhvr>
                                    </p:animEffect>
                                  </p:childTnLst>
                                </p:cTn>
                              </p:par>
                              <p:par>
                                <p:cTn id="12" presetID="10" presetClass="entr" presetSubtype="0" fill="hold" nodeType="withEffect">
                                  <p:stCondLst>
                                    <p:cond delay="10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79"/>
                                        </p:tgtEl>
                                        <p:attrNameLst>
                                          <p:attrName>style.visibility</p:attrName>
                                        </p:attrNameLst>
                                      </p:cBhvr>
                                      <p:to>
                                        <p:strVal val="visible"/>
                                      </p:to>
                                    </p:set>
                                    <p:anim calcmode="lin" valueType="num">
                                      <p:cBhvr>
                                        <p:cTn id="17" dur="500" fill="hold"/>
                                        <p:tgtEl>
                                          <p:spTgt spid="79"/>
                                        </p:tgtEl>
                                        <p:attrNameLst>
                                          <p:attrName>ppt_w</p:attrName>
                                        </p:attrNameLst>
                                      </p:cBhvr>
                                      <p:tavLst>
                                        <p:tav tm="0">
                                          <p:val>
                                            <p:strVal val="#ppt_w"/>
                                          </p:val>
                                        </p:tav>
                                        <p:tav tm="100000">
                                          <p:val>
                                            <p:strVal val="#ppt_w"/>
                                          </p:val>
                                        </p:tav>
                                      </p:tavLst>
                                    </p:anim>
                                    <p:anim calcmode="lin" valueType="num">
                                      <p:cBhvr>
                                        <p:cTn id="18" dur="500" fill="hold"/>
                                        <p:tgtEl>
                                          <p:spTgt spid="79"/>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2" presetClass="entr" presetSubtype="8"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additive="base">
                                        <p:cTn id="22" dur="500" fill="hold"/>
                                        <p:tgtEl>
                                          <p:spTgt spid="97"/>
                                        </p:tgtEl>
                                        <p:attrNameLst>
                                          <p:attrName>ppt_x</p:attrName>
                                        </p:attrNameLst>
                                      </p:cBhvr>
                                      <p:tavLst>
                                        <p:tav tm="0">
                                          <p:val>
                                            <p:strVal val="0-#ppt_w/2"/>
                                          </p:val>
                                        </p:tav>
                                        <p:tav tm="100000">
                                          <p:val>
                                            <p:strVal val="#ppt_x"/>
                                          </p:val>
                                        </p:tav>
                                      </p:tavLst>
                                    </p:anim>
                                    <p:anim calcmode="lin" valueType="num">
                                      <p:cBhvr additive="base">
                                        <p:cTn id="23" dur="500" fill="hold"/>
                                        <p:tgtEl>
                                          <p:spTgt spid="97"/>
                                        </p:tgtEl>
                                        <p:attrNameLst>
                                          <p:attrName>ppt_y</p:attrName>
                                        </p:attrNameLst>
                                      </p:cBhvr>
                                      <p:tavLst>
                                        <p:tav tm="0">
                                          <p:val>
                                            <p:strVal val="#ppt_y"/>
                                          </p:val>
                                        </p:tav>
                                        <p:tav tm="100000">
                                          <p:val>
                                            <p:strVal val="#ppt_y"/>
                                          </p:val>
                                        </p:tav>
                                      </p:tavLst>
                                    </p:anim>
                                  </p:childTnLst>
                                </p:cTn>
                              </p:par>
                            </p:childTnLst>
                          </p:cTn>
                        </p:par>
                        <p:par>
                          <p:cTn id="24" fill="hold">
                            <p:stCondLst>
                              <p:cond delay="1600"/>
                            </p:stCondLst>
                            <p:childTnLst>
                              <p:par>
                                <p:cTn id="25" presetID="23" presetClass="entr" presetSubtype="272"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strVal val="2/3*#ppt_w"/>
                                          </p:val>
                                        </p:tav>
                                        <p:tav tm="100000">
                                          <p:val>
                                            <p:strVal val="#ppt_w"/>
                                          </p:val>
                                        </p:tav>
                                      </p:tavLst>
                                    </p:anim>
                                    <p:anim calcmode="lin" valueType="num">
                                      <p:cBhvr>
                                        <p:cTn id="28" dur="500" fill="hold"/>
                                        <p:tgtEl>
                                          <p:spTgt spid="8"/>
                                        </p:tgtEl>
                                        <p:attrNameLst>
                                          <p:attrName>ppt_h</p:attrName>
                                        </p:attrNameLst>
                                      </p:cBhvr>
                                      <p:tavLst>
                                        <p:tav tm="0">
                                          <p:val>
                                            <p:strVal val="2/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strVal val="4/3*#ppt_w"/>
                                          </p:val>
                                        </p:tav>
                                        <p:tav tm="100000">
                                          <p:val>
                                            <p:strVal val="#ppt_w"/>
                                          </p:val>
                                        </p:tav>
                                      </p:tavLst>
                                    </p:anim>
                                    <p:anim calcmode="lin" valueType="num">
                                      <p:cBhvr>
                                        <p:cTn id="36" dur="500" fill="hold"/>
                                        <p:tgtEl>
                                          <p:spTgt spid="27"/>
                                        </p:tgtEl>
                                        <p:attrNameLst>
                                          <p:attrName>ppt_h</p:attrName>
                                        </p:attrNameLst>
                                      </p:cBhvr>
                                      <p:tavLst>
                                        <p:tav tm="0">
                                          <p:val>
                                            <p:strVal val="4/3*#ppt_h"/>
                                          </p:val>
                                        </p:tav>
                                        <p:tav tm="100000">
                                          <p:val>
                                            <p:strVal val="#ppt_h"/>
                                          </p:val>
                                        </p:tav>
                                      </p:tavLst>
                                    </p:anim>
                                  </p:childTnLst>
                                </p:cTn>
                              </p:par>
                            </p:childTnLst>
                          </p:cTn>
                        </p:par>
                        <p:par>
                          <p:cTn id="37" fill="hold">
                            <p:stCondLst>
                              <p:cond delay="2100"/>
                            </p:stCondLst>
                            <p:childTnLst>
                              <p:par>
                                <p:cTn id="38" presetID="2" presetClass="entr" presetSubtype="2"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1+#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2600"/>
                            </p:stCondLst>
                            <p:childTnLst>
                              <p:par>
                                <p:cTn id="43" presetID="23" presetClass="entr" presetSubtype="27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strVal val="2/3*#ppt_w"/>
                                          </p:val>
                                        </p:tav>
                                        <p:tav tm="100000">
                                          <p:val>
                                            <p:strVal val="#ppt_w"/>
                                          </p:val>
                                        </p:tav>
                                      </p:tavLst>
                                    </p:anim>
                                    <p:anim calcmode="lin" valueType="num">
                                      <p:cBhvr>
                                        <p:cTn id="46" dur="500" fill="hold"/>
                                        <p:tgtEl>
                                          <p:spTgt spid="12"/>
                                        </p:tgtEl>
                                        <p:attrNameLst>
                                          <p:attrName>ppt_h</p:attrName>
                                        </p:attrNameLst>
                                      </p:cBhvr>
                                      <p:tavLst>
                                        <p:tav tm="0">
                                          <p:val>
                                            <p:strVal val="2/3*#ppt_h"/>
                                          </p:val>
                                        </p:tav>
                                        <p:tav tm="100000">
                                          <p:val>
                                            <p:strVal val="#ppt_h"/>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strVal val="4/3*#ppt_w"/>
                                          </p:val>
                                        </p:tav>
                                        <p:tav tm="100000">
                                          <p:val>
                                            <p:strVal val="#ppt_w"/>
                                          </p:val>
                                        </p:tav>
                                      </p:tavLst>
                                    </p:anim>
                                    <p:anim calcmode="lin" valueType="num">
                                      <p:cBhvr>
                                        <p:cTn id="50" dur="500" fill="hold"/>
                                        <p:tgtEl>
                                          <p:spTgt spid="28"/>
                                        </p:tgtEl>
                                        <p:attrNameLst>
                                          <p:attrName>ppt_h</p:attrName>
                                        </p:attrNameLst>
                                      </p:cBhvr>
                                      <p:tavLst>
                                        <p:tav tm="0">
                                          <p:val>
                                            <p:strVal val="4/3*#ppt_h"/>
                                          </p:val>
                                        </p:tav>
                                        <p:tav tm="100000">
                                          <p:val>
                                            <p:strVal val="#ppt_h"/>
                                          </p:val>
                                        </p:tav>
                                      </p:tavLst>
                                    </p:anim>
                                  </p:childTnLst>
                                </p:cTn>
                              </p:par>
                              <p:par>
                                <p:cTn id="51" presetID="23" presetClass="entr" presetSubtype="28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strVal val="4/3*#ppt_w"/>
                                          </p:val>
                                        </p:tav>
                                        <p:tav tm="100000">
                                          <p:val>
                                            <p:strVal val="#ppt_w"/>
                                          </p:val>
                                        </p:tav>
                                      </p:tavLst>
                                    </p:anim>
                                    <p:anim calcmode="lin" valueType="num">
                                      <p:cBhvr>
                                        <p:cTn id="54" dur="500" fill="hold"/>
                                        <p:tgtEl>
                                          <p:spTgt spid="15"/>
                                        </p:tgtEl>
                                        <p:attrNameLst>
                                          <p:attrName>ppt_h</p:attrName>
                                        </p:attrNameLst>
                                      </p:cBhvr>
                                      <p:tavLst>
                                        <p:tav tm="0">
                                          <p:val>
                                            <p:strVal val="4/3*#ppt_h"/>
                                          </p:val>
                                        </p:tav>
                                        <p:tav tm="100000">
                                          <p:val>
                                            <p:strVal val="#ppt_h"/>
                                          </p:val>
                                        </p:tav>
                                      </p:tavLst>
                                    </p:anim>
                                  </p:childTnLst>
                                </p:cTn>
                              </p:par>
                            </p:childTnLst>
                          </p:cTn>
                        </p:par>
                        <p:par>
                          <p:cTn id="55" fill="hold">
                            <p:stCondLst>
                              <p:cond delay="3100"/>
                            </p:stCondLst>
                            <p:childTnLst>
                              <p:par>
                                <p:cTn id="56" presetID="2" presetClass="entr" presetSubtype="2"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par>
                          <p:cTn id="60" fill="hold">
                            <p:stCondLst>
                              <p:cond delay="3600"/>
                            </p:stCondLst>
                            <p:childTnLst>
                              <p:par>
                                <p:cTn id="61" presetID="23" presetClass="entr" presetSubtype="272"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strVal val="2/3*#ppt_w"/>
                                          </p:val>
                                        </p:tav>
                                        <p:tav tm="100000">
                                          <p:val>
                                            <p:strVal val="#ppt_w"/>
                                          </p:val>
                                        </p:tav>
                                      </p:tavLst>
                                    </p:anim>
                                    <p:anim calcmode="lin" valueType="num">
                                      <p:cBhvr>
                                        <p:cTn id="64" dur="500" fill="hold"/>
                                        <p:tgtEl>
                                          <p:spTgt spid="16"/>
                                        </p:tgtEl>
                                        <p:attrNameLst>
                                          <p:attrName>ppt_h</p:attrName>
                                        </p:attrNameLst>
                                      </p:cBhvr>
                                      <p:tavLst>
                                        <p:tav tm="0">
                                          <p:val>
                                            <p:strVal val="2/3*#ppt_h"/>
                                          </p:val>
                                        </p:tav>
                                        <p:tav tm="100000">
                                          <p:val>
                                            <p:strVal val="#ppt_h"/>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strVal val="4/3*#ppt_w"/>
                                          </p:val>
                                        </p:tav>
                                        <p:tav tm="100000">
                                          <p:val>
                                            <p:strVal val="#ppt_w"/>
                                          </p:val>
                                        </p:tav>
                                      </p:tavLst>
                                    </p:anim>
                                    <p:anim calcmode="lin" valueType="num">
                                      <p:cBhvr>
                                        <p:cTn id="68" dur="500" fill="hold"/>
                                        <p:tgtEl>
                                          <p:spTgt spid="19"/>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strVal val="4/3*#ppt_w"/>
                                          </p:val>
                                        </p:tav>
                                        <p:tav tm="100000">
                                          <p:val>
                                            <p:strVal val="#ppt_w"/>
                                          </p:val>
                                        </p:tav>
                                      </p:tavLst>
                                    </p:anim>
                                    <p:anim calcmode="lin" valueType="num">
                                      <p:cBhvr>
                                        <p:cTn id="72" dur="500" fill="hold"/>
                                        <p:tgtEl>
                                          <p:spTgt spid="29"/>
                                        </p:tgtEl>
                                        <p:attrNameLst>
                                          <p:attrName>ppt_h</p:attrName>
                                        </p:attrNameLst>
                                      </p:cBhvr>
                                      <p:tavLst>
                                        <p:tav tm="0">
                                          <p:val>
                                            <p:strVal val="4/3*#ppt_h"/>
                                          </p:val>
                                        </p:tav>
                                        <p:tav tm="100000">
                                          <p:val>
                                            <p:strVal val="#ppt_h"/>
                                          </p:val>
                                        </p:tav>
                                      </p:tavLst>
                                    </p:anim>
                                  </p:childTnLst>
                                </p:cTn>
                              </p:par>
                            </p:childTnLst>
                          </p:cTn>
                        </p:par>
                        <p:par>
                          <p:cTn id="73" fill="hold">
                            <p:stCondLst>
                              <p:cond delay="4100"/>
                            </p:stCondLst>
                            <p:childTnLst>
                              <p:par>
                                <p:cTn id="74" presetID="2" presetClass="entr" presetSubtype="2"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1+#ppt_w/2"/>
                                          </p:val>
                                        </p:tav>
                                        <p:tav tm="100000">
                                          <p:val>
                                            <p:strVal val="#ppt_x"/>
                                          </p:val>
                                        </p:tav>
                                      </p:tavLst>
                                    </p:anim>
                                    <p:anim calcmode="lin" valueType="num">
                                      <p:cBhvr additive="base">
                                        <p:cTn id="77" dur="500" fill="hold"/>
                                        <p:tgtEl>
                                          <p:spTgt spid="31"/>
                                        </p:tgtEl>
                                        <p:attrNameLst>
                                          <p:attrName>ppt_y</p:attrName>
                                        </p:attrNameLst>
                                      </p:cBhvr>
                                      <p:tavLst>
                                        <p:tav tm="0">
                                          <p:val>
                                            <p:strVal val="#ppt_y"/>
                                          </p:val>
                                        </p:tav>
                                        <p:tav tm="100000">
                                          <p:val>
                                            <p:strVal val="#ppt_y"/>
                                          </p:val>
                                        </p:tav>
                                      </p:tavLst>
                                    </p:anim>
                                  </p:childTnLst>
                                </p:cTn>
                              </p:par>
                            </p:childTnLst>
                          </p:cTn>
                        </p:par>
                        <p:par>
                          <p:cTn id="78" fill="hold">
                            <p:stCondLst>
                              <p:cond delay="4600"/>
                            </p:stCondLst>
                            <p:childTnLst>
                              <p:par>
                                <p:cTn id="79" presetID="23" presetClass="entr" presetSubtype="272" fill="hold" nodeType="afterEffect">
                                  <p:stCondLst>
                                    <p:cond delay="0"/>
                                  </p:stCondLst>
                                  <p:childTnLst>
                                    <p:set>
                                      <p:cBhvr>
                                        <p:cTn id="80" dur="1" fill="hold">
                                          <p:stCondLst>
                                            <p:cond delay="0"/>
                                          </p:stCondLst>
                                        </p:cTn>
                                        <p:tgtEl>
                                          <p:spTgt spid="90"/>
                                        </p:tgtEl>
                                        <p:attrNameLst>
                                          <p:attrName>style.visibility</p:attrName>
                                        </p:attrNameLst>
                                      </p:cBhvr>
                                      <p:to>
                                        <p:strVal val="visible"/>
                                      </p:to>
                                    </p:set>
                                    <p:anim calcmode="lin" valueType="num">
                                      <p:cBhvr>
                                        <p:cTn id="81" dur="500" fill="hold"/>
                                        <p:tgtEl>
                                          <p:spTgt spid="90"/>
                                        </p:tgtEl>
                                        <p:attrNameLst>
                                          <p:attrName>ppt_w</p:attrName>
                                        </p:attrNameLst>
                                      </p:cBhvr>
                                      <p:tavLst>
                                        <p:tav tm="0">
                                          <p:val>
                                            <p:strVal val="2/3*#ppt_w"/>
                                          </p:val>
                                        </p:tav>
                                        <p:tav tm="100000">
                                          <p:val>
                                            <p:strVal val="#ppt_w"/>
                                          </p:val>
                                        </p:tav>
                                      </p:tavLst>
                                    </p:anim>
                                    <p:anim calcmode="lin" valueType="num">
                                      <p:cBhvr>
                                        <p:cTn id="82" dur="500" fill="hold"/>
                                        <p:tgtEl>
                                          <p:spTgt spid="90"/>
                                        </p:tgtEl>
                                        <p:attrNameLst>
                                          <p:attrName>ppt_h</p:attrName>
                                        </p:attrNameLst>
                                      </p:cBhvr>
                                      <p:tavLst>
                                        <p:tav tm="0">
                                          <p:val>
                                            <p:strVal val="2/3*#ppt_h"/>
                                          </p:val>
                                        </p:tav>
                                        <p:tav tm="100000">
                                          <p:val>
                                            <p:strVal val="#ppt_h"/>
                                          </p:val>
                                        </p:tav>
                                      </p:tavLst>
                                    </p:anim>
                                  </p:childTnLst>
                                </p:cTn>
                              </p:par>
                              <p:par>
                                <p:cTn id="83" presetID="23" presetClass="entr" presetSubtype="288"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anim calcmode="lin" valueType="num">
                                      <p:cBhvr>
                                        <p:cTn id="85" dur="500" fill="hold"/>
                                        <p:tgtEl>
                                          <p:spTgt spid="94"/>
                                        </p:tgtEl>
                                        <p:attrNameLst>
                                          <p:attrName>ppt_w</p:attrName>
                                        </p:attrNameLst>
                                      </p:cBhvr>
                                      <p:tavLst>
                                        <p:tav tm="0">
                                          <p:val>
                                            <p:strVal val="4/3*#ppt_w"/>
                                          </p:val>
                                        </p:tav>
                                        <p:tav tm="100000">
                                          <p:val>
                                            <p:strVal val="#ppt_w"/>
                                          </p:val>
                                        </p:tav>
                                      </p:tavLst>
                                    </p:anim>
                                    <p:anim calcmode="lin" valueType="num">
                                      <p:cBhvr>
                                        <p:cTn id="86" dur="500" fill="hold"/>
                                        <p:tgtEl>
                                          <p:spTgt spid="94"/>
                                        </p:tgtEl>
                                        <p:attrNameLst>
                                          <p:attrName>ppt_h</p:attrName>
                                        </p:attrNameLst>
                                      </p:cBhvr>
                                      <p:tavLst>
                                        <p:tav tm="0">
                                          <p:val>
                                            <p:strVal val="4/3*#ppt_h"/>
                                          </p:val>
                                        </p:tav>
                                        <p:tav tm="100000">
                                          <p:val>
                                            <p:strVal val="#ppt_h"/>
                                          </p:val>
                                        </p:tav>
                                      </p:tavLst>
                                    </p:anim>
                                  </p:childTnLst>
                                </p:cTn>
                              </p:par>
                              <p:par>
                                <p:cTn id="87" presetID="23" presetClass="entr" presetSubtype="288"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anim calcmode="lin" valueType="num">
                                      <p:cBhvr>
                                        <p:cTn id="89" dur="500" fill="hold"/>
                                        <p:tgtEl>
                                          <p:spTgt spid="103"/>
                                        </p:tgtEl>
                                        <p:attrNameLst>
                                          <p:attrName>ppt_w</p:attrName>
                                        </p:attrNameLst>
                                      </p:cBhvr>
                                      <p:tavLst>
                                        <p:tav tm="0">
                                          <p:val>
                                            <p:strVal val="4/3*#ppt_w"/>
                                          </p:val>
                                        </p:tav>
                                        <p:tav tm="100000">
                                          <p:val>
                                            <p:strVal val="#ppt_w"/>
                                          </p:val>
                                        </p:tav>
                                      </p:tavLst>
                                    </p:anim>
                                    <p:anim calcmode="lin" valueType="num">
                                      <p:cBhvr>
                                        <p:cTn id="90" dur="500" fill="hold"/>
                                        <p:tgtEl>
                                          <p:spTgt spid="103"/>
                                        </p:tgtEl>
                                        <p:attrNameLst>
                                          <p:attrName>ppt_h</p:attrName>
                                        </p:attrNameLst>
                                      </p:cBhvr>
                                      <p:tavLst>
                                        <p:tav tm="0">
                                          <p:val>
                                            <p:strVal val="4/3*#ppt_h"/>
                                          </p:val>
                                        </p:tav>
                                        <p:tav tm="100000">
                                          <p:val>
                                            <p:strVal val="#ppt_h"/>
                                          </p:val>
                                        </p:tav>
                                      </p:tavLst>
                                    </p:anim>
                                  </p:childTnLst>
                                </p:cTn>
                              </p:par>
                            </p:childTnLst>
                          </p:cTn>
                        </p:par>
                        <p:par>
                          <p:cTn id="91" fill="hold">
                            <p:stCondLst>
                              <p:cond delay="5100"/>
                            </p:stCondLst>
                            <p:childTnLst>
                              <p:par>
                                <p:cTn id="92" presetID="2" presetClass="entr" presetSubtype="2" fill="hold" nodeType="afterEffect">
                                  <p:stCondLst>
                                    <p:cond delay="0"/>
                                  </p:stCondLst>
                                  <p:childTnLst>
                                    <p:set>
                                      <p:cBhvr>
                                        <p:cTn id="93" dur="1" fill="hold">
                                          <p:stCondLst>
                                            <p:cond delay="0"/>
                                          </p:stCondLst>
                                        </p:cTn>
                                        <p:tgtEl>
                                          <p:spTgt spid="95"/>
                                        </p:tgtEl>
                                        <p:attrNameLst>
                                          <p:attrName>style.visibility</p:attrName>
                                        </p:attrNameLst>
                                      </p:cBhvr>
                                      <p:to>
                                        <p:strVal val="visible"/>
                                      </p:to>
                                    </p:set>
                                    <p:anim calcmode="lin" valueType="num">
                                      <p:cBhvr additive="base">
                                        <p:cTn id="94" dur="500" fill="hold"/>
                                        <p:tgtEl>
                                          <p:spTgt spid="95"/>
                                        </p:tgtEl>
                                        <p:attrNameLst>
                                          <p:attrName>ppt_x</p:attrName>
                                        </p:attrNameLst>
                                      </p:cBhvr>
                                      <p:tavLst>
                                        <p:tav tm="0">
                                          <p:val>
                                            <p:strVal val="1+#ppt_w/2"/>
                                          </p:val>
                                        </p:tav>
                                        <p:tav tm="100000">
                                          <p:val>
                                            <p:strVal val="#ppt_x"/>
                                          </p:val>
                                        </p:tav>
                                      </p:tavLst>
                                    </p:anim>
                                    <p:anim calcmode="lin" valueType="num">
                                      <p:cBhvr additive="base">
                                        <p:cTn id="95"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9" grpId="0" animBg="1"/>
      <p:bldP spid="27" grpId="0"/>
      <p:bldP spid="28" grpId="0"/>
      <p:bldP spid="29" grpId="0"/>
      <p:bldP spid="94" grpId="0" animBg="1"/>
      <p:bldP spid="103" grpId="0"/>
      <p:bldP spid="78" grpId="0" animBg="1"/>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直角三角形 28"/>
          <p:cNvSpPr/>
          <p:nvPr/>
        </p:nvSpPr>
        <p:spPr>
          <a:xfrm rot="16200000">
            <a:off x="12465077" y="6705626"/>
            <a:ext cx="1413940" cy="1018059"/>
          </a:xfrm>
          <a:prstGeom prst="rtTriangle">
            <a:avLst/>
          </a:prstGeom>
          <a:gradFill>
            <a:gsLst>
              <a:gs pos="5000">
                <a:srgbClr val="E00E0E"/>
              </a:gs>
              <a:gs pos="100000">
                <a:srgbClr val="B7080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49634" tIns="24817" rIns="49634" bIns="24817"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098" name="Picture 2" descr="C:\Users\Administrator\Desktop\8952533_202936205000_2.jpg"/>
          <p:cNvPicPr>
            <a:picLocks noChangeAspect="1" noChangeArrowheads="1"/>
          </p:cNvPicPr>
          <p:nvPr/>
        </p:nvPicPr>
        <p:blipFill rotWithShape="1">
          <a:blip r:embed="rId3">
            <a:extLst>
              <a:ext uri="{28A0092B-C50C-407E-A947-70E740481C1C}">
                <a14:useLocalDpi xmlns:a14="http://schemas.microsoft.com/office/drawing/2010/main" val="0"/>
              </a:ext>
            </a:extLst>
          </a:blip>
          <a:srcRect t="3942" b="12853"/>
          <a:stretch/>
        </p:blipFill>
        <p:spPr bwMode="auto">
          <a:xfrm>
            <a:off x="0" y="-480128"/>
            <a:ext cx="15865600" cy="934051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33" y="2167966"/>
            <a:ext cx="13980742" cy="4673166"/>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634" tIns="24817" rIns="49634" bIns="24817"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p:cNvGrpSpPr/>
          <p:nvPr/>
        </p:nvGrpSpPr>
        <p:grpSpPr>
          <a:xfrm>
            <a:off x="2154617" y="2594552"/>
            <a:ext cx="1949617" cy="1665748"/>
            <a:chOff x="4783973" y="6272211"/>
            <a:chExt cx="3437731" cy="2876838"/>
          </a:xfrm>
        </p:grpSpPr>
        <p:sp>
          <p:nvSpPr>
            <p:cNvPr id="5" name="泪滴形 4"/>
            <p:cNvSpPr/>
            <p:nvPr/>
          </p:nvSpPr>
          <p:spPr>
            <a:xfrm>
              <a:off x="4783973" y="6272211"/>
              <a:ext cx="2876838" cy="2876838"/>
            </a:xfrm>
            <a:prstGeom prst="teardrop">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TextBox 68"/>
            <p:cNvSpPr txBox="1"/>
            <p:nvPr/>
          </p:nvSpPr>
          <p:spPr>
            <a:xfrm>
              <a:off x="5302451" y="7284626"/>
              <a:ext cx="2919253" cy="797321"/>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noProof="0" dirty="0">
                  <a:solidFill>
                    <a:prstClr val="white"/>
                  </a:solidFill>
                  <a:latin typeface="思源黑体 CN Regular" pitchFamily="34" charset="-122"/>
                  <a:ea typeface="思源黑体 CN Regular" pitchFamily="34" charset="-122"/>
                </a:rPr>
                <a:t>基础库</a:t>
              </a:r>
              <a:endParaRPr kumimoji="0" lang="zh-CN" altLang="en-US" sz="2400" b="0" i="0" u="none" strike="noStrike" kern="1200" cap="none" spc="0" normalizeH="0" baseline="0" noProof="0" dirty="0">
                <a:ln>
                  <a:noFill/>
                </a:ln>
                <a:solidFill>
                  <a:prstClr val="white"/>
                </a:solidFill>
                <a:effectLst/>
                <a:uLnTx/>
                <a:uFillTx/>
                <a:latin typeface="思源黑体 CN Regular" pitchFamily="34" charset="-122"/>
                <a:ea typeface="思源黑体 CN Regular" pitchFamily="34" charset="-122"/>
                <a:cs typeface="+mn-cs"/>
              </a:endParaRPr>
            </a:p>
          </p:txBody>
        </p:sp>
      </p:grpSp>
      <p:grpSp>
        <p:nvGrpSpPr>
          <p:cNvPr id="10" name="组合 9"/>
          <p:cNvGrpSpPr/>
          <p:nvPr/>
        </p:nvGrpSpPr>
        <p:grpSpPr>
          <a:xfrm>
            <a:off x="4887262" y="2594552"/>
            <a:ext cx="1631521" cy="1665748"/>
            <a:chOff x="8293716" y="6272211"/>
            <a:chExt cx="2876838" cy="2876838"/>
          </a:xfrm>
          <a:solidFill>
            <a:srgbClr val="56C618"/>
          </a:solidFill>
        </p:grpSpPr>
        <p:sp>
          <p:nvSpPr>
            <p:cNvPr id="66" name="泪滴形 65"/>
            <p:cNvSpPr/>
            <p:nvPr/>
          </p:nvSpPr>
          <p:spPr>
            <a:xfrm>
              <a:off x="8293716" y="6272211"/>
              <a:ext cx="2876838" cy="2876838"/>
            </a:xfrm>
            <a:prstGeom prst="teardrop">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TextBox 76"/>
            <p:cNvSpPr txBox="1"/>
            <p:nvPr/>
          </p:nvSpPr>
          <p:spPr>
            <a:xfrm>
              <a:off x="8851124" y="7275347"/>
              <a:ext cx="1997978" cy="797321"/>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思源黑体 CN Regular" pitchFamily="34" charset="-122"/>
                  <a:ea typeface="思源黑体 CN Regular" pitchFamily="34" charset="-122"/>
                </a:rPr>
                <a:t>组件化</a:t>
              </a:r>
              <a:endParaRPr kumimoji="0" lang="zh-CN" altLang="en-US" sz="2400" b="0" i="0" u="none" strike="noStrike" kern="1200" cap="none" spc="0" normalizeH="0" baseline="0" noProof="0" dirty="0">
                <a:ln>
                  <a:noFill/>
                </a:ln>
                <a:solidFill>
                  <a:prstClr val="white"/>
                </a:solidFill>
                <a:effectLst/>
                <a:uLnTx/>
                <a:uFillTx/>
                <a:latin typeface="思源黑体 CN Regular" pitchFamily="34" charset="-122"/>
                <a:ea typeface="思源黑体 CN Regular" pitchFamily="34" charset="-122"/>
                <a:cs typeface="+mn-cs"/>
              </a:endParaRPr>
            </a:p>
          </p:txBody>
        </p:sp>
      </p:grpSp>
      <p:grpSp>
        <p:nvGrpSpPr>
          <p:cNvPr id="8" name="组合 7"/>
          <p:cNvGrpSpPr/>
          <p:nvPr/>
        </p:nvGrpSpPr>
        <p:grpSpPr>
          <a:xfrm>
            <a:off x="7619909" y="2594552"/>
            <a:ext cx="1631521" cy="1665748"/>
            <a:chOff x="11976070" y="6272211"/>
            <a:chExt cx="2876838" cy="2876838"/>
          </a:xfrm>
        </p:grpSpPr>
        <p:sp>
          <p:nvSpPr>
            <p:cNvPr id="67" name="泪滴形 66"/>
            <p:cNvSpPr/>
            <p:nvPr/>
          </p:nvSpPr>
          <p:spPr>
            <a:xfrm>
              <a:off x="11976070" y="6272211"/>
              <a:ext cx="2876838" cy="2876838"/>
            </a:xfrm>
            <a:prstGeom prst="teardrop">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TextBox 77"/>
            <p:cNvSpPr txBox="1"/>
            <p:nvPr/>
          </p:nvSpPr>
          <p:spPr>
            <a:xfrm>
              <a:off x="12258402" y="7266768"/>
              <a:ext cx="2594506" cy="797321"/>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latin typeface="思源黑体 CN Regular" pitchFamily="34" charset="-122"/>
                  <a:ea typeface="思源黑体 CN Regular" pitchFamily="34" charset="-122"/>
                </a:rPr>
                <a:t>丰富</a:t>
              </a:r>
              <a:r>
                <a:rPr lang="en-US" altLang="zh-CN" dirty="0" smtClean="0">
                  <a:solidFill>
                    <a:prstClr val="white"/>
                  </a:solidFill>
                  <a:latin typeface="思源黑体 CN Regular" pitchFamily="34" charset="-122"/>
                  <a:ea typeface="思源黑体 CN Regular" pitchFamily="34" charset="-122"/>
                </a:rPr>
                <a:t>API</a:t>
              </a:r>
              <a:endParaRPr kumimoji="0" lang="zh-CN" altLang="en-US" sz="2400" b="0" i="0" u="none" strike="noStrike" kern="1200" cap="none" spc="0" normalizeH="0" baseline="0" noProof="0" dirty="0">
                <a:ln>
                  <a:noFill/>
                </a:ln>
                <a:solidFill>
                  <a:prstClr val="white"/>
                </a:solidFill>
                <a:effectLst/>
                <a:uLnTx/>
                <a:uFillTx/>
                <a:latin typeface="思源黑体 CN Regular" pitchFamily="34" charset="-122"/>
                <a:ea typeface="思源黑体 CN Regular" pitchFamily="34" charset="-122"/>
                <a:cs typeface="+mn-cs"/>
              </a:endParaRPr>
            </a:p>
          </p:txBody>
        </p:sp>
      </p:grpSp>
      <p:grpSp>
        <p:nvGrpSpPr>
          <p:cNvPr id="7" name="组合 6"/>
          <p:cNvGrpSpPr/>
          <p:nvPr/>
        </p:nvGrpSpPr>
        <p:grpSpPr>
          <a:xfrm>
            <a:off x="10352555" y="2594552"/>
            <a:ext cx="1631521" cy="1665748"/>
            <a:chOff x="18254513" y="6272211"/>
            <a:chExt cx="2876838" cy="2876838"/>
          </a:xfrm>
        </p:grpSpPr>
        <p:sp>
          <p:nvSpPr>
            <p:cNvPr id="68" name="泪滴形 67"/>
            <p:cNvSpPr/>
            <p:nvPr/>
          </p:nvSpPr>
          <p:spPr>
            <a:xfrm>
              <a:off x="18254513" y="6272211"/>
              <a:ext cx="2876838" cy="2876838"/>
            </a:xfrm>
            <a:prstGeom prst="teardrop">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9" name="TextBox 78"/>
            <p:cNvSpPr txBox="1"/>
            <p:nvPr/>
          </p:nvSpPr>
          <p:spPr>
            <a:xfrm>
              <a:off x="18706318" y="7274312"/>
              <a:ext cx="2226965" cy="797321"/>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latin typeface="思源黑体 CN Regular" pitchFamily="34" charset="-122"/>
                  <a:ea typeface="思源黑体 CN Regular" pitchFamily="34" charset="-122"/>
                </a:rPr>
                <a:t>云测试</a:t>
              </a:r>
              <a:endParaRPr kumimoji="0" lang="zh-CN" altLang="en-US" sz="2400" b="0" i="0" u="none" strike="noStrike" kern="1200" cap="none" spc="0" normalizeH="0" baseline="0" noProof="0" dirty="0">
                <a:ln>
                  <a:noFill/>
                </a:ln>
                <a:solidFill>
                  <a:prstClr val="white"/>
                </a:solidFill>
                <a:effectLst/>
                <a:uLnTx/>
                <a:uFillTx/>
                <a:latin typeface="思源黑体 CN Regular" pitchFamily="34" charset="-122"/>
                <a:ea typeface="思源黑体 CN Regular" pitchFamily="34" charset="-122"/>
                <a:cs typeface="+mn-cs"/>
              </a:endParaRPr>
            </a:p>
          </p:txBody>
        </p:sp>
      </p:grpSp>
      <p:grpSp>
        <p:nvGrpSpPr>
          <p:cNvPr id="2" name="组合 1"/>
          <p:cNvGrpSpPr/>
          <p:nvPr/>
        </p:nvGrpSpPr>
        <p:grpSpPr>
          <a:xfrm>
            <a:off x="1962483" y="4548562"/>
            <a:ext cx="10319750" cy="2142381"/>
            <a:chOff x="3460420" y="7855614"/>
            <a:chExt cx="18196672" cy="3700008"/>
          </a:xfrm>
        </p:grpSpPr>
        <p:sp>
          <p:nvSpPr>
            <p:cNvPr id="81" name="矩形 80"/>
            <p:cNvSpPr/>
            <p:nvPr/>
          </p:nvSpPr>
          <p:spPr>
            <a:xfrm>
              <a:off x="3460420" y="7855614"/>
              <a:ext cx="3674572" cy="2105369"/>
            </a:xfrm>
            <a:prstGeom prst="rect">
              <a:avLst/>
            </a:prstGeom>
          </p:spPr>
          <p:txBody>
            <a:bodyPr wrap="square">
              <a:spAutoFit/>
            </a:bodyPr>
            <a:lstStyle/>
            <a:p>
              <a:pPr lvl="0">
                <a:lnSpc>
                  <a:spcPct val="150000"/>
                </a:lnSpc>
                <a:defRPr/>
              </a:pPr>
              <a:r>
                <a:rPr lang="zh-CN" altLang="en-US" sz="1000" dirty="0">
                  <a:solidFill>
                    <a:prstClr val="black">
                      <a:lumMod val="65000"/>
                      <a:lumOff val="35000"/>
                    </a:prstClr>
                  </a:solidFill>
                  <a:latin typeface="微软雅黑" pitchFamily="34" charset="-122"/>
                  <a:ea typeface="微软雅黑" pitchFamily="34" charset="-122"/>
                </a:rPr>
                <a:t>小程序的能力需要微信客户端来支撑，每一个基础库都只能在对应的客户端版本上运行，高版本的基础库无法兼容低版本的微信客户端。</a:t>
              </a:r>
              <a:endParaRPr kumimoji="0" lang="id-ID" altLang="zh-CN" sz="1000" b="0" i="0" u="none" strike="noStrike" kern="1200" cap="none" spc="0" normalizeH="0" baseline="0" noProof="0" dirty="0">
                <a:ln>
                  <a:noFill/>
                </a:ln>
                <a:solidFill>
                  <a:prstClr val="black">
                    <a:lumMod val="85000"/>
                    <a:lumOff val="15000"/>
                  </a:prstClr>
                </a:solidFill>
                <a:effectLst/>
                <a:uLnTx/>
                <a:uFillTx/>
                <a:latin typeface="Lato" pitchFamily="34" charset="0"/>
                <a:ea typeface="宋体" panose="02010600030101010101" pitchFamily="2" charset="-122"/>
                <a:cs typeface="+mn-cs"/>
              </a:endParaRPr>
            </a:p>
          </p:txBody>
        </p:sp>
        <p:sp>
          <p:nvSpPr>
            <p:cNvPr id="82" name="矩形 81"/>
            <p:cNvSpPr/>
            <p:nvPr/>
          </p:nvSpPr>
          <p:spPr>
            <a:xfrm>
              <a:off x="8218771" y="7855614"/>
              <a:ext cx="3674572" cy="2504028"/>
            </a:xfrm>
            <a:prstGeom prst="rect">
              <a:avLst/>
            </a:prstGeom>
          </p:spPr>
          <p:txBody>
            <a:bodyPr wrap="square">
              <a:spAutoFit/>
            </a:bodyPr>
            <a:lstStyle/>
            <a:p>
              <a:pPr lvl="0">
                <a:lnSpc>
                  <a:spcPct val="150000"/>
                </a:lnSpc>
                <a:defRPr/>
              </a:pPr>
              <a:r>
                <a:rPr lang="zh-CN" altLang="en-US" sz="1000" dirty="0">
                  <a:solidFill>
                    <a:prstClr val="black">
                      <a:lumMod val="65000"/>
                      <a:lumOff val="35000"/>
                    </a:prstClr>
                  </a:solidFill>
                  <a:latin typeface="微软雅黑" pitchFamily="34" charset="-122"/>
                  <a:ea typeface="微软雅黑" pitchFamily="34" charset="-122"/>
                </a:rPr>
                <a:t>开发者可以将页面内的功能模块抽象成自定义组件，以便在不同的页面中重复使用；也可以将复杂的页面拆分成多个低耦合的模块，有助于代码维护。自定义组件在使用时与基础组件非常相似。</a:t>
              </a:r>
              <a:endParaRPr kumimoji="0" lang="id-ID" altLang="zh-CN" sz="1000" b="0" i="0" u="none" strike="noStrike" kern="1200" cap="none" spc="0" normalizeH="0" baseline="0" noProof="0" dirty="0">
                <a:ln>
                  <a:noFill/>
                </a:ln>
                <a:solidFill>
                  <a:prstClr val="black">
                    <a:lumMod val="85000"/>
                    <a:lumOff val="15000"/>
                  </a:prstClr>
                </a:solidFill>
                <a:effectLst/>
                <a:uLnTx/>
                <a:uFillTx/>
                <a:latin typeface="Lato" pitchFamily="34" charset="0"/>
                <a:ea typeface="宋体" panose="02010600030101010101" pitchFamily="2" charset="-122"/>
                <a:cs typeface="+mn-cs"/>
              </a:endParaRPr>
            </a:p>
          </p:txBody>
        </p:sp>
        <p:sp>
          <p:nvSpPr>
            <p:cNvPr id="83" name="矩形 82"/>
            <p:cNvSpPr/>
            <p:nvPr/>
          </p:nvSpPr>
          <p:spPr>
            <a:xfrm>
              <a:off x="13436075" y="7855614"/>
              <a:ext cx="3674572" cy="1706708"/>
            </a:xfrm>
            <a:prstGeom prst="rect">
              <a:avLst/>
            </a:prstGeom>
          </p:spPr>
          <p:txBody>
            <a:bodyPr wrap="square">
              <a:spAutoFit/>
            </a:bodyPr>
            <a:lstStyle/>
            <a:p>
              <a:pPr lvl="0">
                <a:lnSpc>
                  <a:spcPct val="150000"/>
                </a:lnSpc>
                <a:defRPr/>
              </a:pPr>
              <a:r>
                <a:rPr lang="zh-CN" altLang="en-US" sz="1000" dirty="0">
                  <a:solidFill>
                    <a:prstClr val="black">
                      <a:lumMod val="65000"/>
                      <a:lumOff val="35000"/>
                    </a:prstClr>
                  </a:solidFill>
                  <a:latin typeface="微软雅黑" pitchFamily="34" charset="-122"/>
                  <a:ea typeface="微软雅黑" pitchFamily="34" charset="-122"/>
                </a:rPr>
                <a:t>框架提供丰富的微信原生</a:t>
              </a:r>
              <a:r>
                <a:rPr lang="en-US" altLang="zh-CN" sz="1000" dirty="0">
                  <a:solidFill>
                    <a:prstClr val="black">
                      <a:lumMod val="65000"/>
                      <a:lumOff val="35000"/>
                    </a:prstClr>
                  </a:solidFill>
                  <a:latin typeface="微软雅黑" pitchFamily="34" charset="-122"/>
                  <a:ea typeface="微软雅黑" pitchFamily="34" charset="-122"/>
                </a:rPr>
                <a:t>API</a:t>
              </a:r>
              <a:r>
                <a:rPr lang="zh-CN" altLang="en-US" sz="1000" dirty="0">
                  <a:solidFill>
                    <a:prstClr val="black">
                      <a:lumMod val="65000"/>
                      <a:lumOff val="35000"/>
                    </a:prstClr>
                  </a:solidFill>
                  <a:latin typeface="微软雅黑" pitchFamily="34" charset="-122"/>
                  <a:ea typeface="微软雅黑" pitchFamily="34" charset="-122"/>
                </a:rPr>
                <a:t>，可以方便的调起微信提供的能力，如获取用户信息，本地存储，支付功能等。</a:t>
              </a:r>
              <a:endParaRPr kumimoji="0" lang="id-ID" altLang="zh-CN" sz="1000" b="0" i="0" u="none" strike="noStrike" kern="1200" cap="none" spc="0" normalizeH="0" baseline="0" noProof="0" dirty="0">
                <a:ln>
                  <a:noFill/>
                </a:ln>
                <a:solidFill>
                  <a:prstClr val="black">
                    <a:lumMod val="85000"/>
                    <a:lumOff val="15000"/>
                  </a:prstClr>
                </a:solidFill>
                <a:effectLst/>
                <a:uLnTx/>
                <a:uFillTx/>
                <a:latin typeface="Lato" pitchFamily="34" charset="0"/>
                <a:ea typeface="宋体" panose="02010600030101010101" pitchFamily="2" charset="-122"/>
                <a:cs typeface="+mn-cs"/>
              </a:endParaRPr>
            </a:p>
          </p:txBody>
        </p:sp>
        <p:sp>
          <p:nvSpPr>
            <p:cNvPr id="84" name="矩形 83"/>
            <p:cNvSpPr/>
            <p:nvPr/>
          </p:nvSpPr>
          <p:spPr>
            <a:xfrm>
              <a:off x="17982520" y="7855614"/>
              <a:ext cx="3674572" cy="3700008"/>
            </a:xfrm>
            <a:prstGeom prst="rect">
              <a:avLst/>
            </a:prstGeom>
          </p:spPr>
          <p:txBody>
            <a:bodyPr wrap="square">
              <a:spAutoFit/>
            </a:bodyPr>
            <a:lstStyle/>
            <a:p>
              <a:pPr lvl="0">
                <a:lnSpc>
                  <a:spcPct val="150000"/>
                </a:lnSpc>
                <a:defRPr/>
              </a:pPr>
              <a:r>
                <a:rPr lang="zh-CN" altLang="en-US" sz="1000" dirty="0">
                  <a:solidFill>
                    <a:prstClr val="black">
                      <a:lumMod val="65000"/>
                      <a:lumOff val="35000"/>
                    </a:prstClr>
                  </a:solidFill>
                  <a:latin typeface="微软雅黑" pitchFamily="34" charset="-122"/>
                  <a:ea typeface="微软雅黑" pitchFamily="34" charset="-122"/>
                </a:rPr>
                <a:t>为了方便广大开发者检测小程序程序缺陷、评估小程序产品质量，我们提供了免费的云真机测试环境以及一整套测试方案。在小程序交付到真实用户手中使用之前，你可以将小程序分发到我们的云平台以模拟用户使用的方式进行测试，执行完毕后自动生成测试报告。</a:t>
              </a:r>
              <a:endParaRPr kumimoji="0" lang="id-ID" altLang="zh-CN" sz="1000" b="0" i="0" u="none" strike="noStrike" kern="1200" cap="none" spc="0" normalizeH="0" baseline="0" noProof="0" dirty="0">
                <a:ln>
                  <a:noFill/>
                </a:ln>
                <a:solidFill>
                  <a:prstClr val="black">
                    <a:lumMod val="85000"/>
                    <a:lumOff val="15000"/>
                  </a:prstClr>
                </a:solidFill>
                <a:effectLst/>
                <a:uLnTx/>
                <a:uFillTx/>
                <a:latin typeface="Lato" pitchFamily="34" charset="0"/>
                <a:ea typeface="宋体" panose="02010600030101010101" pitchFamily="2" charset="-122"/>
                <a:cs typeface="+mn-cs"/>
              </a:endParaRPr>
            </a:p>
          </p:txBody>
        </p:sp>
      </p:grpSp>
    </p:spTree>
    <p:extLst>
      <p:ext uri="{BB962C8B-B14F-4D97-AF65-F5344CB8AC3E}">
        <p14:creationId xmlns:p14="http://schemas.microsoft.com/office/powerpoint/2010/main" val="127061235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4.51602E-6 2.80905E-6 L -0.08278 2.80905E-6 " pathEditMode="relative" rAng="0" ptsTypes="AA">
                                      <p:cBhvr>
                                        <p:cTn id="6" dur="5000" fill="hold"/>
                                        <p:tgtEl>
                                          <p:spTgt spid="4098"/>
                                        </p:tgtEl>
                                        <p:attrNameLst>
                                          <p:attrName>ppt_x</p:attrName>
                                          <p:attrName>ppt_y</p:attrName>
                                        </p:attrNameLst>
                                      </p:cBhvr>
                                      <p:rCtr x="-4139" y="0"/>
                                    </p:animMotion>
                                  </p:childTnLst>
                                </p:cTn>
                              </p:par>
                              <p:par>
                                <p:cTn id="7" presetID="2" presetClass="entr" presetSubtype="8" fill="hold" grpId="0" nodeType="withEffect">
                                  <p:stCondLst>
                                    <p:cond delay="30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300" fill="hold"/>
                                        <p:tgtEl>
                                          <p:spTgt spid="4"/>
                                        </p:tgtEl>
                                        <p:attrNameLst>
                                          <p:attrName>ppt_x</p:attrName>
                                        </p:attrNameLst>
                                      </p:cBhvr>
                                      <p:tavLst>
                                        <p:tav tm="0">
                                          <p:val>
                                            <p:strVal val="0-#ppt_w/2"/>
                                          </p:val>
                                        </p:tav>
                                        <p:tav tm="100000">
                                          <p:val>
                                            <p:strVal val="#ppt_x"/>
                                          </p:val>
                                        </p:tav>
                                      </p:tavLst>
                                    </p:anim>
                                    <p:anim calcmode="lin" valueType="num">
                                      <p:cBhvr additive="base">
                                        <p:cTn id="10" dur="300" fill="hold"/>
                                        <p:tgtEl>
                                          <p:spTgt spid="4"/>
                                        </p:tgtEl>
                                        <p:attrNameLst>
                                          <p:attrName>ppt_y</p:attrName>
                                        </p:attrNameLst>
                                      </p:cBhvr>
                                      <p:tavLst>
                                        <p:tav tm="0">
                                          <p:val>
                                            <p:strVal val="#ppt_y"/>
                                          </p:val>
                                        </p:tav>
                                        <p:tav tm="100000">
                                          <p:val>
                                            <p:strVal val="#ppt_y"/>
                                          </p:val>
                                        </p:tav>
                                      </p:tavLst>
                                    </p:anim>
                                  </p:childTnLst>
                                </p:cTn>
                              </p:par>
                              <p:par>
                                <p:cTn id="11" presetID="53" presetClass="entr" presetSubtype="16" fill="hold" nodeType="withEffect">
                                  <p:stCondLst>
                                    <p:cond delay="7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53" presetClass="entr" presetSubtype="16" fill="hold" nodeType="withEffect">
                                  <p:stCondLst>
                                    <p:cond delay="7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nodeType="withEffect">
                                  <p:stCondLst>
                                    <p:cond delay="70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par>
                                <p:cTn id="26" presetID="53" presetClass="entr" presetSubtype="16" fill="hold" nodeType="withEffect">
                                  <p:stCondLst>
                                    <p:cond delay="7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42" presetClass="entr" presetSubtype="0" fill="hold" nodeType="withEffect">
                                  <p:stCondLst>
                                    <p:cond delay="100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4417441"/>
            <a:ext cx="13681075" cy="978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 name="组合 2"/>
          <p:cNvGrpSpPr/>
          <p:nvPr/>
        </p:nvGrpSpPr>
        <p:grpSpPr>
          <a:xfrm>
            <a:off x="1856691" y="3924788"/>
            <a:ext cx="1045791" cy="985306"/>
            <a:chOff x="3117025" y="3959191"/>
            <a:chExt cx="1045791" cy="985306"/>
          </a:xfrm>
        </p:grpSpPr>
        <p:grpSp>
          <p:nvGrpSpPr>
            <p:cNvPr id="110" name="组合 109"/>
            <p:cNvGrpSpPr/>
            <p:nvPr/>
          </p:nvGrpSpPr>
          <p:grpSpPr>
            <a:xfrm>
              <a:off x="3117025" y="3959191"/>
              <a:ext cx="984950" cy="985306"/>
              <a:chOff x="4345444" y="2542859"/>
              <a:chExt cx="1810550" cy="1811205"/>
            </a:xfrm>
          </p:grpSpPr>
          <p:grpSp>
            <p:nvGrpSpPr>
              <p:cNvPr id="111" name="组合 11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3" name="同心圆 11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4" name="椭圆 11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2" name="椭圆 111"/>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1" name="TextBox 140"/>
            <p:cNvSpPr txBox="1"/>
            <p:nvPr/>
          </p:nvSpPr>
          <p:spPr>
            <a:xfrm>
              <a:off x="3184397" y="4197404"/>
              <a:ext cx="978419"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预览</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4" name="组合 3"/>
          <p:cNvGrpSpPr/>
          <p:nvPr/>
        </p:nvGrpSpPr>
        <p:grpSpPr>
          <a:xfrm>
            <a:off x="4581988" y="3771319"/>
            <a:ext cx="1319306" cy="1319782"/>
            <a:chOff x="4450933" y="3791953"/>
            <a:chExt cx="1319306" cy="1319782"/>
          </a:xfrm>
        </p:grpSpPr>
        <p:grpSp>
          <p:nvGrpSpPr>
            <p:cNvPr id="115" name="组合 114"/>
            <p:cNvGrpSpPr/>
            <p:nvPr/>
          </p:nvGrpSpPr>
          <p:grpSpPr>
            <a:xfrm>
              <a:off x="4450933" y="3791953"/>
              <a:ext cx="1319306" cy="1319782"/>
              <a:chOff x="4345444" y="2542859"/>
              <a:chExt cx="1810550" cy="1811205"/>
            </a:xfrm>
          </p:grpSpPr>
          <p:grpSp>
            <p:nvGrpSpPr>
              <p:cNvPr id="116" name="组合 11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8" name="同心圆 11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9" name="椭圆 11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7" name="椭圆 116"/>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2" name="TextBox 141"/>
            <p:cNvSpPr txBox="1"/>
            <p:nvPr/>
          </p:nvSpPr>
          <p:spPr>
            <a:xfrm>
              <a:off x="4685485" y="4180595"/>
              <a:ext cx="973930"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上传</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7722070" y="3809485"/>
            <a:ext cx="1356434" cy="1356924"/>
            <a:chOff x="8854229" y="3773382"/>
            <a:chExt cx="1356434" cy="1356924"/>
          </a:xfrm>
        </p:grpSpPr>
        <p:grpSp>
          <p:nvGrpSpPr>
            <p:cNvPr id="130" name="组合 129"/>
            <p:cNvGrpSpPr/>
            <p:nvPr/>
          </p:nvGrpSpPr>
          <p:grpSpPr>
            <a:xfrm>
              <a:off x="8854229" y="3773382"/>
              <a:ext cx="1356434" cy="1356924"/>
              <a:chOff x="4345444" y="2542859"/>
              <a:chExt cx="1810550" cy="1811205"/>
            </a:xfrm>
          </p:grpSpPr>
          <p:grpSp>
            <p:nvGrpSpPr>
              <p:cNvPr id="131" name="组合 13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3" name="同心圆 1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4" name="椭圆 13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2" name="椭圆 131"/>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5" name="TextBox 144"/>
            <p:cNvSpPr txBox="1"/>
            <p:nvPr/>
          </p:nvSpPr>
          <p:spPr>
            <a:xfrm>
              <a:off x="9068720" y="4180595"/>
              <a:ext cx="1015118"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审核</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p:cNvGrpSpPr/>
          <p:nvPr/>
        </p:nvGrpSpPr>
        <p:grpSpPr>
          <a:xfrm>
            <a:off x="10559621" y="3529102"/>
            <a:ext cx="1844818" cy="1845484"/>
            <a:chOff x="10559621" y="3529102"/>
            <a:chExt cx="1844818" cy="1845484"/>
          </a:xfrm>
        </p:grpSpPr>
        <p:grpSp>
          <p:nvGrpSpPr>
            <p:cNvPr id="135" name="组合 134"/>
            <p:cNvGrpSpPr/>
            <p:nvPr/>
          </p:nvGrpSpPr>
          <p:grpSpPr>
            <a:xfrm>
              <a:off x="10559621" y="3529102"/>
              <a:ext cx="1844818" cy="1845484"/>
              <a:chOff x="4345444" y="2542859"/>
              <a:chExt cx="1810550" cy="1811205"/>
            </a:xfrm>
          </p:grpSpPr>
          <p:grpSp>
            <p:nvGrpSpPr>
              <p:cNvPr id="136" name="组合 13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8" name="同心圆 13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9" name="椭圆 13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7" name="椭圆 136"/>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6" name="TextBox 145"/>
            <p:cNvSpPr txBox="1"/>
            <p:nvPr/>
          </p:nvSpPr>
          <p:spPr>
            <a:xfrm>
              <a:off x="11009509" y="4180595"/>
              <a:ext cx="1097152"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微软雅黑" panose="020B0503020204020204" pitchFamily="34" charset="-122"/>
                  <a:ea typeface="微软雅黑" panose="020B0503020204020204" pitchFamily="34" charset="-122"/>
                </a:rPr>
                <a:t>发布</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04" name="TextBox 203"/>
          <p:cNvSpPr txBox="1"/>
          <p:nvPr/>
        </p:nvSpPr>
        <p:spPr>
          <a:xfrm>
            <a:off x="6960445" y="5627411"/>
            <a:ext cx="3075921" cy="931409"/>
          </a:xfrm>
          <a:prstGeom prst="rect">
            <a:avLst/>
          </a:prstGeom>
          <a:noFill/>
        </p:spPr>
        <p:txBody>
          <a:bodyPr wrap="square" lIns="91431" tIns="0" rIns="91431" bIns="0" rtlCol="0" anchor="t">
            <a:spAutoFit/>
          </a:bodyPr>
          <a:lstStyle/>
          <a:p>
            <a:pPr lvl="0">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需要注意的是，请开发者严格测试了版本之后，再提交审核， 过多的审核不通过，可能会影响后续的时间。</a:t>
            </a:r>
          </a:p>
        </p:txBody>
      </p:sp>
      <p:cxnSp>
        <p:nvCxnSpPr>
          <p:cNvPr id="89" name="直接连接符 88"/>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0"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TextBox 90"/>
          <p:cNvSpPr txBox="1"/>
          <p:nvPr/>
        </p:nvSpPr>
        <p:spPr>
          <a:xfrm>
            <a:off x="1330803" y="441471"/>
            <a:ext cx="2423342" cy="430841"/>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发布上线</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92" name="组合 91"/>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93" name="组合 92"/>
            <p:cNvGrpSpPr/>
            <p:nvPr/>
          </p:nvGrpSpPr>
          <p:grpSpPr>
            <a:xfrm>
              <a:off x="848004" y="393400"/>
              <a:ext cx="406366" cy="418246"/>
              <a:chOff x="848005" y="369553"/>
              <a:chExt cx="406366" cy="418246"/>
            </a:xfrm>
          </p:grpSpPr>
          <p:sp>
            <p:nvSpPr>
              <p:cNvPr id="97" name="椭圆 96"/>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0" name="椭圆 9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6" name="椭圆 95"/>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194" name="TextBox 193"/>
          <p:cNvSpPr txBox="1"/>
          <p:nvPr/>
        </p:nvSpPr>
        <p:spPr>
          <a:xfrm>
            <a:off x="1096631" y="5466087"/>
            <a:ext cx="2800188" cy="931409"/>
          </a:xfrm>
          <a:prstGeom prst="rect">
            <a:avLst/>
          </a:prstGeom>
          <a:noFill/>
        </p:spPr>
        <p:txBody>
          <a:bodyPr wrap="square" lIns="91431" tIns="0" rIns="91431" bIns="0" rtlCol="0" anchor="t">
            <a:spAutoFit/>
          </a:bodyPr>
          <a:lstStyle/>
          <a:p>
            <a:pPr lvl="0">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使用开发工具可以预览小程序，帮助开发者检查小程序在移动客户端上的真实表现。</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sp>
        <p:nvSpPr>
          <p:cNvPr id="101" name="等腰三角形 100"/>
          <p:cNvSpPr/>
          <p:nvPr/>
        </p:nvSpPr>
        <p:spPr>
          <a:xfrm rot="10800000">
            <a:off x="2250296" y="5216946"/>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9" name="TextBox 178"/>
          <p:cNvSpPr txBox="1"/>
          <p:nvPr/>
        </p:nvSpPr>
        <p:spPr>
          <a:xfrm>
            <a:off x="3953355" y="2572812"/>
            <a:ext cx="2576572" cy="608243"/>
          </a:xfrm>
          <a:prstGeom prst="rect">
            <a:avLst/>
          </a:prstGeom>
          <a:noFill/>
        </p:spPr>
        <p:txBody>
          <a:bodyPr wrap="square" lIns="91431" tIns="0" rIns="91431" bIns="0" rtlCol="0" anchor="t">
            <a:spAutoFit/>
          </a:bodyPr>
          <a:lstStyle/>
          <a:p>
            <a:pPr lvl="0">
              <a:lnSpc>
                <a:spcPct val="150000"/>
              </a:lnSpc>
              <a:defRPr/>
            </a:pPr>
            <a:r>
              <a:rPr lang="zh-CN" altLang="en-US" sz="1400" dirty="0" smtClean="0">
                <a:solidFill>
                  <a:prstClr val="black">
                    <a:lumMod val="65000"/>
                    <a:lumOff val="35000"/>
                  </a:prstClr>
                </a:solidFill>
                <a:latin typeface="微软雅黑" pitchFamily="34" charset="-122"/>
                <a:ea typeface="微软雅黑" pitchFamily="34" charset="-122"/>
                <a:cs typeface="华文黑体" pitchFamily="2" charset="-122"/>
              </a:rPr>
              <a:t>同</a:t>
            </a: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预览不同，上传代码是用于提交体验或者审核使用的。</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sp>
        <p:nvSpPr>
          <p:cNvPr id="102" name="等腰三角形 101"/>
          <p:cNvSpPr/>
          <p:nvPr/>
        </p:nvSpPr>
        <p:spPr>
          <a:xfrm>
            <a:off x="5142771" y="3416657"/>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9" name="TextBox 188"/>
          <p:cNvSpPr txBox="1"/>
          <p:nvPr/>
        </p:nvSpPr>
        <p:spPr>
          <a:xfrm>
            <a:off x="9348038" y="1904697"/>
            <a:ext cx="4116328" cy="1254574"/>
          </a:xfrm>
          <a:prstGeom prst="rect">
            <a:avLst/>
          </a:prstGeom>
          <a:noFill/>
        </p:spPr>
        <p:txBody>
          <a:bodyPr wrap="square" lIns="91431" tIns="0" rIns="91431" bIns="0" rtlCol="0" anchor="t">
            <a:spAutoFit/>
          </a:bodyPr>
          <a:lstStyle>
            <a:defPPr>
              <a:defRPr lang="zh-CN"/>
            </a:defPPr>
            <a:lvl1pPr lvl="0">
              <a:lnSpc>
                <a:spcPct val="150000"/>
              </a:lnSpc>
              <a:defRPr sz="1400">
                <a:solidFill>
                  <a:prstClr val="black">
                    <a:lumMod val="65000"/>
                    <a:lumOff val="35000"/>
                  </a:prstClr>
                </a:solidFill>
                <a:latin typeface="微软雅黑" pitchFamily="34" charset="-122"/>
                <a:ea typeface="微软雅黑" pitchFamily="34" charset="-122"/>
                <a:cs typeface="华文黑体" pitchFamily="2" charset="-122"/>
              </a:defRPr>
            </a:lvl1pPr>
          </a:lstStyle>
          <a:p>
            <a:r>
              <a:rPr lang="zh-CN" altLang="en-US" dirty="0"/>
              <a:t>审核通过之后，管理员的微信中会收到小程序通过审核的通知，此时登录 小程序管理后台 </a:t>
            </a:r>
            <a:r>
              <a:rPr lang="en-US" altLang="zh-CN" dirty="0"/>
              <a:t>- </a:t>
            </a:r>
            <a:r>
              <a:rPr lang="zh-CN" altLang="en-US" dirty="0"/>
              <a:t>开发管理 </a:t>
            </a:r>
            <a:r>
              <a:rPr lang="en-US" altLang="zh-CN" dirty="0"/>
              <a:t>- </a:t>
            </a:r>
            <a:r>
              <a:rPr lang="zh-CN" altLang="en-US" dirty="0"/>
              <a:t>审核版本。中可以看到通过审核的版本。请点击发布，既可发布小程序。</a:t>
            </a:r>
            <a:endParaRPr lang="zh-CN" altLang="en-US" dirty="0"/>
          </a:p>
        </p:txBody>
      </p:sp>
      <p:sp>
        <p:nvSpPr>
          <p:cNvPr id="107" name="等腰三角形 106"/>
          <p:cNvSpPr/>
          <p:nvPr/>
        </p:nvSpPr>
        <p:spPr>
          <a:xfrm>
            <a:off x="11307332" y="3304415"/>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9" name="等腰三角形 108"/>
          <p:cNvSpPr/>
          <p:nvPr/>
        </p:nvSpPr>
        <p:spPr>
          <a:xfrm rot="10800000">
            <a:off x="8300666" y="5300517"/>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780395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fill="hold"/>
                                        <p:tgtEl>
                                          <p:spTgt spid="90"/>
                                        </p:tgtEl>
                                        <p:attrNameLst>
                                          <p:attrName>ppt_x</p:attrName>
                                        </p:attrNameLst>
                                      </p:cBhvr>
                                      <p:tavLst>
                                        <p:tav tm="0">
                                          <p:val>
                                            <p:strVal val="0-#ppt_w/2"/>
                                          </p:val>
                                        </p:tav>
                                        <p:tav tm="100000">
                                          <p:val>
                                            <p:strVal val="#ppt_x"/>
                                          </p:val>
                                        </p:tav>
                                      </p:tavLst>
                                    </p:anim>
                                    <p:anim calcmode="lin" valueType="num">
                                      <p:cBhvr additive="base">
                                        <p:cTn id="8" dur="1000" fill="hold"/>
                                        <p:tgtEl>
                                          <p:spTgt spid="90"/>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1000"/>
                                        <p:tgtEl>
                                          <p:spTgt spid="89"/>
                                        </p:tgtEl>
                                      </p:cBhvr>
                                    </p:animEffect>
                                  </p:childTnLst>
                                </p:cTn>
                              </p:par>
                              <p:par>
                                <p:cTn id="12" presetID="10" presetClass="entr" presetSubtype="0" fill="hold" nodeType="withEffect">
                                  <p:stCondLst>
                                    <p:cond delay="100"/>
                                  </p:stCondLst>
                                  <p:childTnLst>
                                    <p:set>
                                      <p:cBhvr>
                                        <p:cTn id="13" dur="1" fill="hold">
                                          <p:stCondLst>
                                            <p:cond delay="0"/>
                                          </p:stCondLst>
                                        </p:cTn>
                                        <p:tgtEl>
                                          <p:spTgt spid="92"/>
                                        </p:tgtEl>
                                        <p:attrNameLst>
                                          <p:attrName>style.visibility</p:attrName>
                                        </p:attrNameLst>
                                      </p:cBhvr>
                                      <p:to>
                                        <p:strVal val="visible"/>
                                      </p:to>
                                    </p:set>
                                    <p:animEffect transition="in" filter="fade">
                                      <p:cBhvr>
                                        <p:cTn id="14" dur="500"/>
                                        <p:tgtEl>
                                          <p:spTgt spid="92"/>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91"/>
                                        </p:tgtEl>
                                        <p:attrNameLst>
                                          <p:attrName>style.visibility</p:attrName>
                                        </p:attrNameLst>
                                      </p:cBhvr>
                                      <p:to>
                                        <p:strVal val="visible"/>
                                      </p:to>
                                    </p:set>
                                    <p:anim calcmode="lin" valueType="num">
                                      <p:cBhvr>
                                        <p:cTn id="17" dur="500" fill="hold"/>
                                        <p:tgtEl>
                                          <p:spTgt spid="91"/>
                                        </p:tgtEl>
                                        <p:attrNameLst>
                                          <p:attrName>ppt_w</p:attrName>
                                        </p:attrNameLst>
                                      </p:cBhvr>
                                      <p:tavLst>
                                        <p:tav tm="0">
                                          <p:val>
                                            <p:strVal val="#ppt_w"/>
                                          </p:val>
                                        </p:tav>
                                        <p:tav tm="100000">
                                          <p:val>
                                            <p:strVal val="#ppt_w"/>
                                          </p:val>
                                        </p:tav>
                                      </p:tavLst>
                                    </p:anim>
                                    <p:anim calcmode="lin" valueType="num">
                                      <p:cBhvr>
                                        <p:cTn id="18" dur="500" fill="hold"/>
                                        <p:tgtEl>
                                          <p:spTgt spid="91"/>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1000"/>
                                        <p:tgtEl>
                                          <p:spTgt spid="50"/>
                                        </p:tgtEl>
                                      </p:cBhvr>
                                    </p:animEffect>
                                  </p:childTnLst>
                                </p:cTn>
                              </p:par>
                            </p:childTnLst>
                          </p:cTn>
                        </p:par>
                        <p:par>
                          <p:cTn id="23" fill="hold">
                            <p:stCondLst>
                              <p:cond delay="2100"/>
                            </p:stCondLst>
                            <p:childTnLst>
                              <p:par>
                                <p:cTn id="24" presetID="53" presetClass="entr" presetSubtype="16"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2600"/>
                            </p:stCondLst>
                            <p:childTnLst>
                              <p:par>
                                <p:cTn id="30" presetID="10" presetClass="entr" presetSubtype="0"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500"/>
                                        <p:tgtEl>
                                          <p:spTgt spid="101"/>
                                        </p:tgtEl>
                                      </p:cBhvr>
                                    </p:animEffect>
                                  </p:childTnLst>
                                </p:cTn>
                              </p:par>
                            </p:childTnLst>
                          </p:cTn>
                        </p:par>
                        <p:par>
                          <p:cTn id="33" fill="hold">
                            <p:stCondLst>
                              <p:cond delay="3100"/>
                            </p:stCondLst>
                            <p:childTnLst>
                              <p:par>
                                <p:cTn id="34" presetID="2" presetClass="entr" presetSubtype="4" fill="hold" grpId="0" nodeType="afterEffect">
                                  <p:stCondLst>
                                    <p:cond delay="0"/>
                                  </p:stCondLst>
                                  <p:childTnLst>
                                    <p:set>
                                      <p:cBhvr>
                                        <p:cTn id="35" dur="1" fill="hold">
                                          <p:stCondLst>
                                            <p:cond delay="0"/>
                                          </p:stCondLst>
                                        </p:cTn>
                                        <p:tgtEl>
                                          <p:spTgt spid="194"/>
                                        </p:tgtEl>
                                        <p:attrNameLst>
                                          <p:attrName>style.visibility</p:attrName>
                                        </p:attrNameLst>
                                      </p:cBhvr>
                                      <p:to>
                                        <p:strVal val="visible"/>
                                      </p:to>
                                    </p:set>
                                    <p:anim calcmode="lin" valueType="num">
                                      <p:cBhvr additive="base">
                                        <p:cTn id="36" dur="500" fill="hold"/>
                                        <p:tgtEl>
                                          <p:spTgt spid="194"/>
                                        </p:tgtEl>
                                        <p:attrNameLst>
                                          <p:attrName>ppt_x</p:attrName>
                                        </p:attrNameLst>
                                      </p:cBhvr>
                                      <p:tavLst>
                                        <p:tav tm="0">
                                          <p:val>
                                            <p:strVal val="#ppt_x"/>
                                          </p:val>
                                        </p:tav>
                                        <p:tav tm="100000">
                                          <p:val>
                                            <p:strVal val="#ppt_x"/>
                                          </p:val>
                                        </p:tav>
                                      </p:tavLst>
                                    </p:anim>
                                    <p:anim calcmode="lin" valueType="num">
                                      <p:cBhvr additive="base">
                                        <p:cTn id="37" dur="500" fill="hold"/>
                                        <p:tgtEl>
                                          <p:spTgt spid="194"/>
                                        </p:tgtEl>
                                        <p:attrNameLst>
                                          <p:attrName>ppt_y</p:attrName>
                                        </p:attrNameLst>
                                      </p:cBhvr>
                                      <p:tavLst>
                                        <p:tav tm="0">
                                          <p:val>
                                            <p:strVal val="1+#ppt_h/2"/>
                                          </p:val>
                                        </p:tav>
                                        <p:tav tm="100000">
                                          <p:val>
                                            <p:strVal val="#ppt_y"/>
                                          </p:val>
                                        </p:tav>
                                      </p:tavLst>
                                    </p:anim>
                                  </p:childTnLst>
                                </p:cTn>
                              </p:par>
                            </p:childTnLst>
                          </p:cTn>
                        </p:par>
                        <p:par>
                          <p:cTn id="38" fill="hold">
                            <p:stCondLst>
                              <p:cond delay="3600"/>
                            </p:stCondLst>
                            <p:childTnLst>
                              <p:par>
                                <p:cTn id="39" presetID="53" presetClass="entr" presetSubtype="16"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4100"/>
                            </p:stCondLst>
                            <p:childTnLst>
                              <p:par>
                                <p:cTn id="45" presetID="10" presetClass="entr" presetSubtype="0" fill="hold" grpId="0" nodeType="after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par>
                          <p:cTn id="48" fill="hold">
                            <p:stCondLst>
                              <p:cond delay="4600"/>
                            </p:stCondLst>
                            <p:childTnLst>
                              <p:par>
                                <p:cTn id="49" presetID="2" presetClass="entr" presetSubtype="1" fill="hold" grpId="0" nodeType="afterEffect">
                                  <p:stCondLst>
                                    <p:cond delay="0"/>
                                  </p:stCondLst>
                                  <p:childTnLst>
                                    <p:set>
                                      <p:cBhvr>
                                        <p:cTn id="50" dur="1" fill="hold">
                                          <p:stCondLst>
                                            <p:cond delay="0"/>
                                          </p:stCondLst>
                                        </p:cTn>
                                        <p:tgtEl>
                                          <p:spTgt spid="179"/>
                                        </p:tgtEl>
                                        <p:attrNameLst>
                                          <p:attrName>style.visibility</p:attrName>
                                        </p:attrNameLst>
                                      </p:cBhvr>
                                      <p:to>
                                        <p:strVal val="visible"/>
                                      </p:to>
                                    </p:set>
                                    <p:anim calcmode="lin" valueType="num">
                                      <p:cBhvr additive="base">
                                        <p:cTn id="51" dur="500" fill="hold"/>
                                        <p:tgtEl>
                                          <p:spTgt spid="179"/>
                                        </p:tgtEl>
                                        <p:attrNameLst>
                                          <p:attrName>ppt_x</p:attrName>
                                        </p:attrNameLst>
                                      </p:cBhvr>
                                      <p:tavLst>
                                        <p:tav tm="0">
                                          <p:val>
                                            <p:strVal val="#ppt_x"/>
                                          </p:val>
                                        </p:tav>
                                        <p:tav tm="100000">
                                          <p:val>
                                            <p:strVal val="#ppt_x"/>
                                          </p:val>
                                        </p:tav>
                                      </p:tavLst>
                                    </p:anim>
                                    <p:anim calcmode="lin" valueType="num">
                                      <p:cBhvr additive="base">
                                        <p:cTn id="52" dur="500" fill="hold"/>
                                        <p:tgtEl>
                                          <p:spTgt spid="179"/>
                                        </p:tgtEl>
                                        <p:attrNameLst>
                                          <p:attrName>ppt_y</p:attrName>
                                        </p:attrNameLst>
                                      </p:cBhvr>
                                      <p:tavLst>
                                        <p:tav tm="0">
                                          <p:val>
                                            <p:strVal val="0-#ppt_h/2"/>
                                          </p:val>
                                        </p:tav>
                                        <p:tav tm="100000">
                                          <p:val>
                                            <p:strVal val="#ppt_y"/>
                                          </p:val>
                                        </p:tav>
                                      </p:tavLst>
                                    </p:anim>
                                  </p:childTnLst>
                                </p:cTn>
                              </p:par>
                            </p:childTnLst>
                          </p:cTn>
                        </p:par>
                        <p:par>
                          <p:cTn id="53" fill="hold">
                            <p:stCondLst>
                              <p:cond delay="5100"/>
                            </p:stCondLst>
                            <p:childTnLst>
                              <p:par>
                                <p:cTn id="54" presetID="53" presetClass="entr" presetSubtype="16"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par>
                          <p:cTn id="59" fill="hold">
                            <p:stCondLst>
                              <p:cond delay="5600"/>
                            </p:stCondLst>
                            <p:childTnLst>
                              <p:par>
                                <p:cTn id="60" presetID="10" presetClass="entr" presetSubtype="0" fill="hold" grpId="0" nodeType="afterEffect">
                                  <p:stCondLst>
                                    <p:cond delay="0"/>
                                  </p:stCondLst>
                                  <p:childTnLst>
                                    <p:set>
                                      <p:cBhvr>
                                        <p:cTn id="61" dur="1" fill="hold">
                                          <p:stCondLst>
                                            <p:cond delay="0"/>
                                          </p:stCondLst>
                                        </p:cTn>
                                        <p:tgtEl>
                                          <p:spTgt spid="109"/>
                                        </p:tgtEl>
                                        <p:attrNameLst>
                                          <p:attrName>style.visibility</p:attrName>
                                        </p:attrNameLst>
                                      </p:cBhvr>
                                      <p:to>
                                        <p:strVal val="visible"/>
                                      </p:to>
                                    </p:set>
                                    <p:animEffect transition="in" filter="fade">
                                      <p:cBhvr>
                                        <p:cTn id="62" dur="500"/>
                                        <p:tgtEl>
                                          <p:spTgt spid="109"/>
                                        </p:tgtEl>
                                      </p:cBhvr>
                                    </p:animEffect>
                                  </p:childTnLst>
                                </p:cTn>
                              </p:par>
                            </p:childTnLst>
                          </p:cTn>
                        </p:par>
                        <p:par>
                          <p:cTn id="63" fill="hold">
                            <p:stCondLst>
                              <p:cond delay="6100"/>
                            </p:stCondLst>
                            <p:childTnLst>
                              <p:par>
                                <p:cTn id="64" presetID="2" presetClass="entr" presetSubtype="4"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anim calcmode="lin" valueType="num">
                                      <p:cBhvr additive="base">
                                        <p:cTn id="66" dur="500" fill="hold"/>
                                        <p:tgtEl>
                                          <p:spTgt spid="204"/>
                                        </p:tgtEl>
                                        <p:attrNameLst>
                                          <p:attrName>ppt_x</p:attrName>
                                        </p:attrNameLst>
                                      </p:cBhvr>
                                      <p:tavLst>
                                        <p:tav tm="0">
                                          <p:val>
                                            <p:strVal val="#ppt_x"/>
                                          </p:val>
                                        </p:tav>
                                        <p:tav tm="100000">
                                          <p:val>
                                            <p:strVal val="#ppt_x"/>
                                          </p:val>
                                        </p:tav>
                                      </p:tavLst>
                                    </p:anim>
                                    <p:anim calcmode="lin" valueType="num">
                                      <p:cBhvr additive="base">
                                        <p:cTn id="67" dur="500" fill="hold"/>
                                        <p:tgtEl>
                                          <p:spTgt spid="204"/>
                                        </p:tgtEl>
                                        <p:attrNameLst>
                                          <p:attrName>ppt_y</p:attrName>
                                        </p:attrNameLst>
                                      </p:cBhvr>
                                      <p:tavLst>
                                        <p:tav tm="0">
                                          <p:val>
                                            <p:strVal val="1+#ppt_h/2"/>
                                          </p:val>
                                        </p:tav>
                                        <p:tav tm="100000">
                                          <p:val>
                                            <p:strVal val="#ppt_y"/>
                                          </p:val>
                                        </p:tav>
                                      </p:tavLst>
                                    </p:anim>
                                  </p:childTnLst>
                                </p:cTn>
                              </p:par>
                            </p:childTnLst>
                          </p:cTn>
                        </p:par>
                        <p:par>
                          <p:cTn id="68" fill="hold">
                            <p:stCondLst>
                              <p:cond delay="6600"/>
                            </p:stCondLst>
                            <p:childTnLst>
                              <p:par>
                                <p:cTn id="69" presetID="53" presetClass="entr" presetSubtype="16"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par>
                          <p:cTn id="74" fill="hold">
                            <p:stCondLst>
                              <p:cond delay="7100"/>
                            </p:stCondLst>
                            <p:childTnLst>
                              <p:par>
                                <p:cTn id="75" presetID="10" presetClass="entr" presetSubtype="0" fill="hold" grpId="0" nodeType="after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500"/>
                                        <p:tgtEl>
                                          <p:spTgt spid="107"/>
                                        </p:tgtEl>
                                      </p:cBhvr>
                                    </p:animEffect>
                                  </p:childTnLst>
                                </p:cTn>
                              </p:par>
                            </p:childTnLst>
                          </p:cTn>
                        </p:par>
                        <p:par>
                          <p:cTn id="78" fill="hold">
                            <p:stCondLst>
                              <p:cond delay="7600"/>
                            </p:stCondLst>
                            <p:childTnLst>
                              <p:par>
                                <p:cTn id="79" presetID="2" presetClass="entr" presetSubtype="1" fill="hold" grpId="0" nodeType="afterEffect">
                                  <p:stCondLst>
                                    <p:cond delay="0"/>
                                  </p:stCondLst>
                                  <p:childTnLst>
                                    <p:set>
                                      <p:cBhvr>
                                        <p:cTn id="80" dur="1" fill="hold">
                                          <p:stCondLst>
                                            <p:cond delay="0"/>
                                          </p:stCondLst>
                                        </p:cTn>
                                        <p:tgtEl>
                                          <p:spTgt spid="189"/>
                                        </p:tgtEl>
                                        <p:attrNameLst>
                                          <p:attrName>style.visibility</p:attrName>
                                        </p:attrNameLst>
                                      </p:cBhvr>
                                      <p:to>
                                        <p:strVal val="visible"/>
                                      </p:to>
                                    </p:set>
                                    <p:anim calcmode="lin" valueType="num">
                                      <p:cBhvr additive="base">
                                        <p:cTn id="81" dur="500" fill="hold"/>
                                        <p:tgtEl>
                                          <p:spTgt spid="189"/>
                                        </p:tgtEl>
                                        <p:attrNameLst>
                                          <p:attrName>ppt_x</p:attrName>
                                        </p:attrNameLst>
                                      </p:cBhvr>
                                      <p:tavLst>
                                        <p:tav tm="0">
                                          <p:val>
                                            <p:strVal val="#ppt_x"/>
                                          </p:val>
                                        </p:tav>
                                        <p:tav tm="100000">
                                          <p:val>
                                            <p:strVal val="#ppt_x"/>
                                          </p:val>
                                        </p:tav>
                                      </p:tavLst>
                                    </p:anim>
                                    <p:anim calcmode="lin" valueType="num">
                                      <p:cBhvr additive="base">
                                        <p:cTn id="82" dur="500" fill="hold"/>
                                        <p:tgtEl>
                                          <p:spTgt spid="1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04" grpId="0"/>
      <p:bldP spid="90" grpId="0" animBg="1"/>
      <p:bldP spid="91" grpId="0"/>
      <p:bldP spid="194" grpId="0"/>
      <p:bldP spid="101" grpId="0" animBg="1"/>
      <p:bldP spid="179" grpId="0"/>
      <p:bldP spid="102" grpId="0" animBg="1"/>
      <p:bldP spid="189" grpId="0"/>
      <p:bldP spid="107" grpId="0" animBg="1"/>
      <p:bldP spid="1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128569" y="3968468"/>
            <a:ext cx="2376264" cy="369332"/>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lang="zh-CN" altLang="en-US" sz="1800" dirty="0">
                <a:solidFill>
                  <a:prstClr val="black">
                    <a:lumMod val="65000"/>
                    <a:lumOff val="35000"/>
                  </a:prstClr>
                </a:solidFill>
                <a:latin typeface="微软雅黑" panose="020B0503020204020204" pitchFamily="34" charset="-122"/>
                <a:ea typeface="微软雅黑" panose="020B0503020204020204" pitchFamily="34" charset="-122"/>
              </a:rPr>
              <a:t> </a:t>
            </a:r>
            <a:r>
              <a:rPr lang="en-US" altLang="zh-CN" sz="1800" dirty="0" smtClean="0">
                <a:solidFill>
                  <a:prstClr val="black">
                    <a:lumMod val="65000"/>
                    <a:lumOff val="35000"/>
                  </a:prstClr>
                </a:solidFill>
                <a:latin typeface="微软雅黑" panose="020B0503020204020204" pitchFamily="34" charset="-122"/>
                <a:ea typeface="微软雅黑" panose="020B0503020204020204" pitchFamily="34" charset="-122"/>
              </a:rPr>
              <a:t>2048</a:t>
            </a:r>
            <a:r>
              <a:rPr lang="zh-CN" altLang="en-US" sz="1800" dirty="0" smtClean="0">
                <a:solidFill>
                  <a:prstClr val="black">
                    <a:lumMod val="65000"/>
                    <a:lumOff val="35000"/>
                  </a:prstClr>
                </a:solidFill>
                <a:latin typeface="微软雅黑" panose="020B0503020204020204" pitchFamily="34" charset="-122"/>
                <a:ea typeface="微软雅黑" panose="020B0503020204020204" pitchFamily="34" charset="-122"/>
              </a:rPr>
              <a:t>小游戏练习</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0" name="矩形 79"/>
          <p:cNvSpPr/>
          <p:nvPr/>
        </p:nvSpPr>
        <p:spPr>
          <a:xfrm>
            <a:off x="-2428" y="7561399"/>
            <a:ext cx="13681075" cy="36022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TextBox 22"/>
          <p:cNvSpPr txBox="1"/>
          <p:nvPr/>
        </p:nvSpPr>
        <p:spPr>
          <a:xfrm>
            <a:off x="7411634" y="2401840"/>
            <a:ext cx="3335407" cy="70788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4000" dirty="0">
                <a:solidFill>
                  <a:srgbClr val="0066FF"/>
                </a:solidFill>
                <a:latin typeface="思源黑体 CN Bold" pitchFamily="34" charset="-122"/>
                <a:ea typeface="思源黑体 CN Bold" pitchFamily="34" charset="-122"/>
              </a:rPr>
              <a:t>练习</a:t>
            </a:r>
            <a:endParaRPr kumimoji="0" lang="zh-CN" altLang="en-US" sz="4000" b="0" i="0" u="none" strike="noStrike" kern="1200" cap="none" spc="0" normalizeH="0" baseline="0" noProof="0" dirty="0">
              <a:ln>
                <a:noFill/>
              </a:ln>
              <a:solidFill>
                <a:srgbClr val="0066FF"/>
              </a:solidFill>
              <a:effectLst/>
              <a:uLnTx/>
              <a:uFillTx/>
              <a:latin typeface="思源黑体 CN Bold" pitchFamily="34" charset="-122"/>
              <a:ea typeface="思源黑体 CN Bold" pitchFamily="34" charset="-122"/>
              <a:cs typeface="+mn-cs"/>
            </a:endParaRPr>
          </a:p>
        </p:txBody>
      </p:sp>
      <p:grpSp>
        <p:nvGrpSpPr>
          <p:cNvPr id="5" name="组合 4"/>
          <p:cNvGrpSpPr/>
          <p:nvPr/>
        </p:nvGrpSpPr>
        <p:grpSpPr>
          <a:xfrm>
            <a:off x="4186853" y="2154519"/>
            <a:ext cx="2168184" cy="2231572"/>
            <a:chOff x="4392265" y="2154519"/>
            <a:chExt cx="2168184" cy="2231572"/>
          </a:xfrm>
        </p:grpSpPr>
        <p:grpSp>
          <p:nvGrpSpPr>
            <p:cNvPr id="32" name="组合 31"/>
            <p:cNvGrpSpPr/>
            <p:nvPr/>
          </p:nvGrpSpPr>
          <p:grpSpPr>
            <a:xfrm>
              <a:off x="4392265" y="2154519"/>
              <a:ext cx="2168184" cy="2231572"/>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椭圆 3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7" name="椭圆 36"/>
            <p:cNvSpPr/>
            <p:nvPr/>
          </p:nvSpPr>
          <p:spPr>
            <a:xfrm>
              <a:off x="4678970" y="2474541"/>
              <a:ext cx="1594774" cy="1641398"/>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smtClean="0">
                  <a:ln>
                    <a:noFill/>
                  </a:ln>
                  <a:solidFill>
                    <a:prstClr val="white"/>
                  </a:solidFill>
                  <a:effectLst/>
                  <a:uLnTx/>
                  <a:uFillTx/>
                  <a:latin typeface="DIN Mittelschrift Std" pitchFamily="50" charset="0"/>
                  <a:ea typeface="微软雅黑" pitchFamily="34" charset="-122"/>
                  <a:cs typeface="+mn-cs"/>
                </a:rPr>
                <a:t>05</a:t>
              </a:r>
              <a:endParaRPr kumimoji="0" lang="zh-CN" altLang="en-US"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cxnSp>
        <p:nvCxnSpPr>
          <p:cNvPr id="3" name="直接连接符 2"/>
          <p:cNvCxnSpPr/>
          <p:nvPr/>
        </p:nvCxnSpPr>
        <p:spPr>
          <a:xfrm>
            <a:off x="6808646" y="2154519"/>
            <a:ext cx="29463" cy="3534485"/>
          </a:xfrm>
          <a:prstGeom prst="line">
            <a:avLst/>
          </a:prstGeom>
          <a:ln>
            <a:solidFill>
              <a:srgbClr val="0066FF"/>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7078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9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214925" y="2628163"/>
            <a:ext cx="2397222" cy="2093640"/>
            <a:chOff x="9224782" y="2628163"/>
            <a:chExt cx="2397222" cy="2093640"/>
          </a:xfrm>
        </p:grpSpPr>
        <p:grpSp>
          <p:nvGrpSpPr>
            <p:cNvPr id="10" name="组合 9"/>
            <p:cNvGrpSpPr/>
            <p:nvPr/>
          </p:nvGrpSpPr>
          <p:grpSpPr>
            <a:xfrm>
              <a:off x="9224782" y="2628163"/>
              <a:ext cx="2397222" cy="2093640"/>
              <a:chOff x="9224782" y="2628163"/>
              <a:chExt cx="2397222" cy="2093640"/>
            </a:xfrm>
          </p:grpSpPr>
          <p:grpSp>
            <p:nvGrpSpPr>
              <p:cNvPr id="92" name="组合 9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93"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4"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5" name="Freeform 7"/>
              <p:cNvSpPr>
                <a:spLocks/>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66FF"/>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6" name="TextBox 95"/>
            <p:cNvSpPr txBox="1"/>
            <p:nvPr/>
          </p:nvSpPr>
          <p:spPr>
            <a:xfrm>
              <a:off x="9918251" y="3180762"/>
              <a:ext cx="1010287"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05</a:t>
              </a:r>
              <a:endParaRPr kumimoji="0" lang="zh-CN" altLang="en-US"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17" name="组合 16"/>
          <p:cNvGrpSpPr/>
          <p:nvPr/>
        </p:nvGrpSpPr>
        <p:grpSpPr>
          <a:xfrm>
            <a:off x="5543405" y="2638733"/>
            <a:ext cx="2397222" cy="2093640"/>
            <a:chOff x="5553262" y="2638733"/>
            <a:chExt cx="2397222" cy="2093640"/>
          </a:xfrm>
        </p:grpSpPr>
        <p:grpSp>
          <p:nvGrpSpPr>
            <p:cNvPr id="8" name="组合 7"/>
            <p:cNvGrpSpPr/>
            <p:nvPr/>
          </p:nvGrpSpPr>
          <p:grpSpPr>
            <a:xfrm>
              <a:off x="5553262" y="2638733"/>
              <a:ext cx="2397222" cy="2093640"/>
              <a:chOff x="5553262" y="2638733"/>
              <a:chExt cx="2397222" cy="2093640"/>
            </a:xfrm>
          </p:grpSpPr>
          <p:grpSp>
            <p:nvGrpSpPr>
              <p:cNvPr id="82" name="组合 81"/>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83"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5"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66FF"/>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6" name="TextBox 85"/>
            <p:cNvSpPr txBox="1"/>
            <p:nvPr/>
          </p:nvSpPr>
          <p:spPr>
            <a:xfrm>
              <a:off x="6259489" y="3110170"/>
              <a:ext cx="1010287"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03</a:t>
              </a:r>
              <a:endParaRPr kumimoji="0" lang="zh-CN" altLang="en-US"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4" name="组合 3"/>
          <p:cNvGrpSpPr/>
          <p:nvPr/>
        </p:nvGrpSpPr>
        <p:grpSpPr>
          <a:xfrm>
            <a:off x="1871985" y="2656049"/>
            <a:ext cx="2397222" cy="2093640"/>
            <a:chOff x="1881842" y="2656049"/>
            <a:chExt cx="2397222" cy="2093640"/>
          </a:xfrm>
        </p:grpSpPr>
        <p:grpSp>
          <p:nvGrpSpPr>
            <p:cNvPr id="58" name="组合 57"/>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13"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7" name="Freeform 7"/>
            <p:cNvSpPr>
              <a:spLocks/>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0066FF"/>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TextBox 49"/>
            <p:cNvSpPr txBox="1"/>
            <p:nvPr/>
          </p:nvSpPr>
          <p:spPr>
            <a:xfrm>
              <a:off x="2575311" y="3250046"/>
              <a:ext cx="1010287"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01</a:t>
              </a:r>
              <a:endParaRPr kumimoji="0" lang="zh-CN" altLang="en-US"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20" name="组合 19"/>
          <p:cNvGrpSpPr/>
          <p:nvPr/>
        </p:nvGrpSpPr>
        <p:grpSpPr>
          <a:xfrm>
            <a:off x="3712087" y="3702869"/>
            <a:ext cx="2397222" cy="2093640"/>
            <a:chOff x="3721944" y="3702869"/>
            <a:chExt cx="2397222" cy="2093640"/>
          </a:xfrm>
        </p:grpSpPr>
        <p:grpSp>
          <p:nvGrpSpPr>
            <p:cNvPr id="5" name="组合 4"/>
            <p:cNvGrpSpPr/>
            <p:nvPr/>
          </p:nvGrpSpPr>
          <p:grpSpPr>
            <a:xfrm>
              <a:off x="3721944" y="3702869"/>
              <a:ext cx="2397222" cy="2093640"/>
              <a:chOff x="3721944" y="3702869"/>
              <a:chExt cx="2397222" cy="2093640"/>
            </a:xfrm>
          </p:grpSpPr>
          <p:grpSp>
            <p:nvGrpSpPr>
              <p:cNvPr id="77" name="组合 76"/>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7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0" name="Freeform 7"/>
              <p:cNvSpPr>
                <a:spLocks/>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FFC000"/>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1" name="TextBox 80"/>
            <p:cNvSpPr txBox="1"/>
            <p:nvPr/>
          </p:nvSpPr>
          <p:spPr>
            <a:xfrm>
              <a:off x="4382517" y="4183861"/>
              <a:ext cx="1010287"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02</a:t>
              </a:r>
              <a:endParaRPr kumimoji="0" lang="zh-CN" altLang="en-US"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grpSp>
        <p:nvGrpSpPr>
          <p:cNvPr id="18" name="组合 17"/>
          <p:cNvGrpSpPr/>
          <p:nvPr/>
        </p:nvGrpSpPr>
        <p:grpSpPr>
          <a:xfrm>
            <a:off x="7378473" y="3692384"/>
            <a:ext cx="2397222" cy="2093640"/>
            <a:chOff x="7388330" y="3692384"/>
            <a:chExt cx="2397222" cy="2093640"/>
          </a:xfrm>
        </p:grpSpPr>
        <p:grpSp>
          <p:nvGrpSpPr>
            <p:cNvPr id="9" name="组合 8"/>
            <p:cNvGrpSpPr/>
            <p:nvPr/>
          </p:nvGrpSpPr>
          <p:grpSpPr>
            <a:xfrm>
              <a:off x="7388330" y="3692384"/>
              <a:ext cx="2397222" cy="2093640"/>
              <a:chOff x="7388330" y="3692384"/>
              <a:chExt cx="2397222" cy="2093640"/>
            </a:xfrm>
          </p:grpSpPr>
          <p:grpSp>
            <p:nvGrpSpPr>
              <p:cNvPr id="87" name="组合 86"/>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8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0" name="Freeform 7"/>
              <p:cNvSpPr>
                <a:spLocks/>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rgbClr val="FFC000"/>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1" name="TextBox 90"/>
            <p:cNvSpPr txBox="1"/>
            <p:nvPr/>
          </p:nvSpPr>
          <p:spPr>
            <a:xfrm>
              <a:off x="8048903" y="4173376"/>
              <a:ext cx="1010287"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rPr>
                <a:t>04</a:t>
              </a:r>
              <a:endParaRPr kumimoji="0" lang="zh-CN" altLang="en-US" sz="5400" b="0" i="0" u="none" strike="noStrike" kern="1200" cap="none" spc="0" normalizeH="0" baseline="0" noProof="0" dirty="0">
                <a:ln>
                  <a:noFill/>
                </a:ln>
                <a:solidFill>
                  <a:prstClr val="white"/>
                </a:solidFill>
                <a:effectLst/>
                <a:uLnTx/>
                <a:uFillTx/>
                <a:latin typeface="DFGothic-EB" panose="02010609010101010101" pitchFamily="1" charset="-128"/>
                <a:ea typeface="DFGothic-EB" panose="02010609010101010101" pitchFamily="1" charset="-128"/>
                <a:cs typeface="+mn-cs"/>
              </a:endParaRPr>
            </a:p>
          </p:txBody>
        </p:sp>
      </p:grpSp>
      <p:sp>
        <p:nvSpPr>
          <p:cNvPr id="53" name="TextBox 52"/>
          <p:cNvSpPr txBox="1"/>
          <p:nvPr/>
        </p:nvSpPr>
        <p:spPr>
          <a:xfrm>
            <a:off x="2735986" y="4893633"/>
            <a:ext cx="1537897" cy="44627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300" dirty="0">
                <a:solidFill>
                  <a:prstClr val="black">
                    <a:lumMod val="65000"/>
                    <a:lumOff val="35000"/>
                  </a:prstClr>
                </a:solidFill>
                <a:latin typeface="思源黑体 CN Medium" pitchFamily="34" charset="-122"/>
                <a:ea typeface="思源黑体 CN Medium" pitchFamily="34" charset="-122"/>
              </a:rPr>
              <a:t>简介</a:t>
            </a:r>
            <a:endParaRPr kumimoji="0" lang="zh-CN" altLang="en-US" sz="2300" b="0" i="0" u="none" strike="noStrike" kern="1200" cap="none" spc="0" normalizeH="0" baseline="0" noProof="0" dirty="0">
              <a:ln>
                <a:noFill/>
              </a:ln>
              <a:solidFill>
                <a:prstClr val="black">
                  <a:lumMod val="65000"/>
                  <a:lumOff val="35000"/>
                </a:prstClr>
              </a:solidFill>
              <a:effectLst/>
              <a:uLnTx/>
              <a:uFillTx/>
              <a:latin typeface="思源黑体 CN Medium" pitchFamily="34" charset="-122"/>
              <a:ea typeface="思源黑体 CN Medium" pitchFamily="34" charset="-122"/>
              <a:cs typeface="+mn-cs"/>
            </a:endParaRPr>
          </a:p>
        </p:txBody>
      </p:sp>
      <p:sp>
        <p:nvSpPr>
          <p:cNvPr id="101" name="TextBox 100"/>
          <p:cNvSpPr txBox="1"/>
          <p:nvPr/>
        </p:nvSpPr>
        <p:spPr>
          <a:xfrm>
            <a:off x="4494437" y="3033828"/>
            <a:ext cx="1537897" cy="44627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300" dirty="0">
                <a:solidFill>
                  <a:prstClr val="black">
                    <a:lumMod val="65000"/>
                    <a:lumOff val="35000"/>
                  </a:prstClr>
                </a:solidFill>
                <a:latin typeface="思源黑体 CN Medium" pitchFamily="34" charset="-122"/>
                <a:ea typeface="思源黑体 CN Medium" pitchFamily="34" charset="-122"/>
              </a:rPr>
              <a:t>比较</a:t>
            </a:r>
            <a:endParaRPr kumimoji="0" lang="zh-CN" altLang="en-US" sz="2300" b="0" i="0" u="none" strike="noStrike" kern="1200" cap="none" spc="0" normalizeH="0" baseline="0" noProof="0" dirty="0">
              <a:ln>
                <a:noFill/>
              </a:ln>
              <a:solidFill>
                <a:prstClr val="black">
                  <a:lumMod val="65000"/>
                  <a:lumOff val="35000"/>
                </a:prstClr>
              </a:solidFill>
              <a:effectLst/>
              <a:uLnTx/>
              <a:uFillTx/>
              <a:latin typeface="思源黑体 CN Medium" pitchFamily="34" charset="-122"/>
              <a:ea typeface="思源黑体 CN Medium" pitchFamily="34" charset="-122"/>
              <a:cs typeface="+mn-cs"/>
            </a:endParaRPr>
          </a:p>
        </p:txBody>
      </p:sp>
      <p:sp>
        <p:nvSpPr>
          <p:cNvPr id="107" name="TextBox 106"/>
          <p:cNvSpPr txBox="1"/>
          <p:nvPr/>
        </p:nvSpPr>
        <p:spPr>
          <a:xfrm>
            <a:off x="6417633" y="4892187"/>
            <a:ext cx="1537897" cy="44627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300" dirty="0">
                <a:solidFill>
                  <a:prstClr val="black">
                    <a:lumMod val="65000"/>
                    <a:lumOff val="35000"/>
                  </a:prstClr>
                </a:solidFill>
                <a:latin typeface="思源黑体 CN Medium" pitchFamily="34" charset="-122"/>
                <a:ea typeface="思源黑体 CN Medium" pitchFamily="34" charset="-122"/>
              </a:rPr>
              <a:t>设计</a:t>
            </a:r>
            <a:endParaRPr kumimoji="0" lang="zh-CN" altLang="en-US" sz="2300" b="0" i="0" u="none" strike="noStrike" kern="1200" cap="none" spc="0" normalizeH="0" baseline="0" noProof="0" dirty="0">
              <a:ln>
                <a:noFill/>
              </a:ln>
              <a:solidFill>
                <a:prstClr val="black">
                  <a:lumMod val="65000"/>
                  <a:lumOff val="35000"/>
                </a:prstClr>
              </a:solidFill>
              <a:effectLst/>
              <a:uLnTx/>
              <a:uFillTx/>
              <a:latin typeface="思源黑体 CN Medium" pitchFamily="34" charset="-122"/>
              <a:ea typeface="思源黑体 CN Medium" pitchFamily="34" charset="-122"/>
              <a:cs typeface="+mn-cs"/>
            </a:endParaRPr>
          </a:p>
        </p:txBody>
      </p:sp>
      <p:sp>
        <p:nvSpPr>
          <p:cNvPr id="109" name="TextBox 108"/>
          <p:cNvSpPr txBox="1"/>
          <p:nvPr/>
        </p:nvSpPr>
        <p:spPr>
          <a:xfrm>
            <a:off x="8179604" y="3033828"/>
            <a:ext cx="1537897" cy="44627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300" dirty="0">
                <a:solidFill>
                  <a:prstClr val="black">
                    <a:lumMod val="65000"/>
                    <a:lumOff val="35000"/>
                  </a:prstClr>
                </a:solidFill>
                <a:latin typeface="思源黑体 CN Medium" pitchFamily="34" charset="-122"/>
                <a:ea typeface="思源黑体 CN Medium" pitchFamily="34" charset="-122"/>
              </a:rPr>
              <a:t>开发</a:t>
            </a:r>
            <a:endParaRPr kumimoji="0" lang="zh-CN" altLang="en-US" sz="2300" b="0" i="0" u="none" strike="noStrike" kern="1200" cap="none" spc="0" normalizeH="0" baseline="0" noProof="0" dirty="0">
              <a:ln>
                <a:noFill/>
              </a:ln>
              <a:solidFill>
                <a:prstClr val="black">
                  <a:lumMod val="65000"/>
                  <a:lumOff val="35000"/>
                </a:prstClr>
              </a:solidFill>
              <a:effectLst/>
              <a:uLnTx/>
              <a:uFillTx/>
              <a:latin typeface="思源黑体 CN Medium" pitchFamily="34" charset="-122"/>
              <a:ea typeface="思源黑体 CN Medium" pitchFamily="34" charset="-122"/>
              <a:cs typeface="+mn-cs"/>
            </a:endParaRPr>
          </a:p>
        </p:txBody>
      </p:sp>
      <p:sp>
        <p:nvSpPr>
          <p:cNvPr id="111" name="TextBox 110"/>
          <p:cNvSpPr txBox="1"/>
          <p:nvPr/>
        </p:nvSpPr>
        <p:spPr>
          <a:xfrm>
            <a:off x="10063157" y="4892187"/>
            <a:ext cx="1537897" cy="44627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300" dirty="0">
                <a:solidFill>
                  <a:prstClr val="black">
                    <a:lumMod val="65000"/>
                    <a:lumOff val="35000"/>
                  </a:prstClr>
                </a:solidFill>
                <a:latin typeface="思源黑体 CN Medium" pitchFamily="34" charset="-122"/>
                <a:ea typeface="思源黑体 CN Medium" pitchFamily="34" charset="-122"/>
              </a:rPr>
              <a:t>练习</a:t>
            </a:r>
            <a:endParaRPr kumimoji="0" lang="zh-CN" altLang="en-US" sz="2300" b="0" i="0" u="none" strike="noStrike" kern="1200" cap="none" spc="0" normalizeH="0" baseline="0" noProof="0" dirty="0">
              <a:ln>
                <a:noFill/>
              </a:ln>
              <a:solidFill>
                <a:prstClr val="black">
                  <a:lumMod val="65000"/>
                  <a:lumOff val="35000"/>
                </a:prstClr>
              </a:solidFill>
              <a:effectLst/>
              <a:uLnTx/>
              <a:uFillTx/>
              <a:latin typeface="思源黑体 CN Medium" pitchFamily="34" charset="-122"/>
              <a:ea typeface="思源黑体 CN Medium" pitchFamily="34" charset="-122"/>
              <a:cs typeface="+mn-cs"/>
            </a:endParaRPr>
          </a:p>
        </p:txBody>
      </p:sp>
      <p:sp>
        <p:nvSpPr>
          <p:cNvPr id="57" name="TextBox 56"/>
          <p:cNvSpPr txBox="1"/>
          <p:nvPr/>
        </p:nvSpPr>
        <p:spPr>
          <a:xfrm>
            <a:off x="1583953" y="699208"/>
            <a:ext cx="11029066" cy="492396"/>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65000"/>
                    <a:lumOff val="35000"/>
                  </a:prstClr>
                </a:solidFill>
                <a:latin typeface="微软雅黑" panose="020B0503020204020204" pitchFamily="34" charset="-122"/>
                <a:ea typeface="微软雅黑" panose="020B0503020204020204" pitchFamily="34" charset="-122"/>
              </a:rPr>
              <a:t>&lt;&lt;&lt;&lt;&lt;&lt;&lt;&lt;&lt;&lt;&lt;&lt;&lt;&lt;&lt;&lt;&lt;&lt;&lt;&lt;&lt;&lt;&lt;</a:t>
            </a:r>
            <a:r>
              <a:rPr kumimoji="0" lang="en-US" altLang="zh-CN" sz="20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目录  </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&gt;&gt;&gt;&gt;&gt;&gt;&gt;&gt;&gt;&gt;&gt;&gt;&gt;&gt;&gt;&gt;&gt;&gt;&gt;&gt;&gt;&gt;&gt;&gt; </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59" name="矩形 58"/>
          <p:cNvSpPr/>
          <p:nvPr/>
        </p:nvSpPr>
        <p:spPr>
          <a:xfrm>
            <a:off x="5497327" y="0"/>
            <a:ext cx="2487636" cy="216396"/>
          </a:xfrm>
          <a:prstGeom prst="rect">
            <a:avLst/>
          </a:prstGeom>
          <a:solidFill>
            <a:srgbClr val="157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75281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9" presetClass="entr" presetSubtype="5" fill="hold" grpId="0" nodeType="withEffect">
                                  <p:stCondLst>
                                    <p:cond delay="0"/>
                                  </p:stCondLst>
                                  <p:iterate type="lt">
                                    <p:tmPct val="10000"/>
                                  </p:iterate>
                                  <p:childTnLst>
                                    <p:set>
                                      <p:cBhvr>
                                        <p:cTn id="9" dur="1" fill="hold">
                                          <p:stCondLst>
                                            <p:cond delay="0"/>
                                          </p:stCondLst>
                                        </p:cTn>
                                        <p:tgtEl>
                                          <p:spTgt spid="57"/>
                                        </p:tgtEl>
                                        <p:attrNameLst>
                                          <p:attrName>style.visibility</p:attrName>
                                        </p:attrNameLst>
                                      </p:cBhvr>
                                      <p:to>
                                        <p:strVal val="visible"/>
                                      </p:to>
                                    </p:set>
                                    <p:anim calcmode="lin" valueType="num">
                                      <p:cBhvr>
                                        <p:cTn id="10" dur="300" fill="hold"/>
                                        <p:tgtEl>
                                          <p:spTgt spid="57"/>
                                        </p:tgtEl>
                                        <p:attrNameLst>
                                          <p:attrName>ppt_w</p:attrName>
                                        </p:attrNameLst>
                                      </p:cBhvr>
                                      <p:tavLst>
                                        <p:tav tm="0">
                                          <p:val>
                                            <p:strVal val="#ppt_w"/>
                                          </p:val>
                                        </p:tav>
                                        <p:tav tm="100000">
                                          <p:val>
                                            <p:strVal val="#ppt_w"/>
                                          </p:val>
                                        </p:tav>
                                      </p:tavLst>
                                    </p:anim>
                                    <p:anim calcmode="lin" valueType="num">
                                      <p:cBhvr>
                                        <p:cTn id="11" dur="300" fill="hold"/>
                                        <p:tgtEl>
                                          <p:spTgt spid="57"/>
                                        </p:tgtEl>
                                        <p:attrNameLst>
                                          <p:attrName>ppt_h</p:attrName>
                                        </p:attrNameLst>
                                      </p:cBhvr>
                                      <p:tavLst>
                                        <p:tav tm="0" fmla="#ppt_h*sin(2.5*pi*$)">
                                          <p:val>
                                            <p:fltVal val="0"/>
                                          </p:val>
                                        </p:tav>
                                        <p:tav tm="100000">
                                          <p:val>
                                            <p:fltVal val="1"/>
                                          </p:val>
                                        </p:tav>
                                      </p:tavLst>
                                    </p:anim>
                                  </p:childTnLst>
                                </p:cTn>
                              </p:par>
                            </p:childTnLst>
                          </p:cTn>
                        </p:par>
                        <p:par>
                          <p:cTn id="12" fill="hold">
                            <p:stCondLst>
                              <p:cond delay="1740"/>
                            </p:stCondLst>
                            <p:childTnLst>
                              <p:par>
                                <p:cTn id="13" presetID="23" presetClass="entr" presetSubtype="52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par>
                          <p:cTn id="19" fill="hold">
                            <p:stCondLst>
                              <p:cond delay="2240"/>
                            </p:stCondLst>
                            <p:childTnLst>
                              <p:par>
                                <p:cTn id="20" presetID="1"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23" presetClass="entr" presetSubtype="528" fill="hold" nodeType="withEffect">
                                  <p:stCondLst>
                                    <p:cond delay="3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 calcmode="lin" valueType="num">
                                      <p:cBhvr>
                                        <p:cTn id="26" dur="500" fill="hold"/>
                                        <p:tgtEl>
                                          <p:spTgt spid="20"/>
                                        </p:tgtEl>
                                        <p:attrNameLst>
                                          <p:attrName>ppt_x</p:attrName>
                                        </p:attrNameLst>
                                      </p:cBhvr>
                                      <p:tavLst>
                                        <p:tav tm="0">
                                          <p:val>
                                            <p:fltVal val="0.5"/>
                                          </p:val>
                                        </p:tav>
                                        <p:tav tm="100000">
                                          <p:val>
                                            <p:strVal val="#ppt_x"/>
                                          </p:val>
                                        </p:tav>
                                      </p:tavLst>
                                    </p:anim>
                                    <p:anim calcmode="lin" valueType="num">
                                      <p:cBhvr>
                                        <p:cTn id="27" dur="500" fill="hold"/>
                                        <p:tgtEl>
                                          <p:spTgt spid="20"/>
                                        </p:tgtEl>
                                        <p:attrNameLst>
                                          <p:attrName>ppt_y</p:attrName>
                                        </p:attrNameLst>
                                      </p:cBhvr>
                                      <p:tavLst>
                                        <p:tav tm="0">
                                          <p:val>
                                            <p:fltVal val="0.5"/>
                                          </p:val>
                                        </p:tav>
                                        <p:tav tm="100000">
                                          <p:val>
                                            <p:strVal val="#ppt_y"/>
                                          </p:val>
                                        </p:tav>
                                      </p:tavLst>
                                    </p:anim>
                                  </p:childTnLst>
                                </p:cTn>
                              </p:par>
                            </p:childTnLst>
                          </p:cTn>
                        </p:par>
                        <p:par>
                          <p:cTn id="28" fill="hold">
                            <p:stCondLst>
                              <p:cond delay="3040"/>
                            </p:stCondLst>
                            <p:childTnLst>
                              <p:par>
                                <p:cTn id="29" presetID="1" presetClass="entr" presetSubtype="0" fill="hold" grpId="0" nodeType="after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23" presetClass="entr" presetSubtype="528" fill="hold" nodeType="withEffect">
                                  <p:stCondLst>
                                    <p:cond delay="60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ppt_x</p:attrName>
                                        </p:attrNameLst>
                                      </p:cBhvr>
                                      <p:tavLst>
                                        <p:tav tm="0">
                                          <p:val>
                                            <p:fltVal val="0.5"/>
                                          </p:val>
                                        </p:tav>
                                        <p:tav tm="100000">
                                          <p:val>
                                            <p:strVal val="#ppt_x"/>
                                          </p:val>
                                        </p:tav>
                                      </p:tavLst>
                                    </p:anim>
                                    <p:anim calcmode="lin" valueType="num">
                                      <p:cBhvr>
                                        <p:cTn id="36" dur="500" fill="hold"/>
                                        <p:tgtEl>
                                          <p:spTgt spid="17"/>
                                        </p:tgtEl>
                                        <p:attrNameLst>
                                          <p:attrName>ppt_y</p:attrName>
                                        </p:attrNameLst>
                                      </p:cBhvr>
                                      <p:tavLst>
                                        <p:tav tm="0">
                                          <p:val>
                                            <p:fltVal val="0.5"/>
                                          </p:val>
                                        </p:tav>
                                        <p:tav tm="100000">
                                          <p:val>
                                            <p:strVal val="#ppt_y"/>
                                          </p:val>
                                        </p:tav>
                                      </p:tavLst>
                                    </p:anim>
                                  </p:childTnLst>
                                </p:cTn>
                              </p:par>
                            </p:childTnLst>
                          </p:cTn>
                        </p:par>
                        <p:par>
                          <p:cTn id="37" fill="hold">
                            <p:stCondLst>
                              <p:cond delay="4140"/>
                            </p:stCondLst>
                            <p:childTnLst>
                              <p:par>
                                <p:cTn id="38" presetID="1" presetClass="entr" presetSubtype="0" fill="hold" grpId="0" nodeType="afterEffect">
                                  <p:stCondLst>
                                    <p:cond delay="0"/>
                                  </p:stCondLst>
                                  <p:childTnLst>
                                    <p:set>
                                      <p:cBhvr>
                                        <p:cTn id="39" dur="1" fill="hold">
                                          <p:stCondLst>
                                            <p:cond delay="0"/>
                                          </p:stCondLst>
                                        </p:cTn>
                                        <p:tgtEl>
                                          <p:spTgt spid="107"/>
                                        </p:tgtEl>
                                        <p:attrNameLst>
                                          <p:attrName>style.visibility</p:attrName>
                                        </p:attrNameLst>
                                      </p:cBhvr>
                                      <p:to>
                                        <p:strVal val="visible"/>
                                      </p:to>
                                    </p:set>
                                  </p:childTnLst>
                                </p:cTn>
                              </p:par>
                              <p:par>
                                <p:cTn id="40" presetID="23" presetClass="entr" presetSubtype="528" fill="hold" nodeType="withEffect">
                                  <p:stCondLst>
                                    <p:cond delay="9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 calcmode="lin" valueType="num">
                                      <p:cBhvr>
                                        <p:cTn id="44" dur="500" fill="hold"/>
                                        <p:tgtEl>
                                          <p:spTgt spid="18"/>
                                        </p:tgtEl>
                                        <p:attrNameLst>
                                          <p:attrName>ppt_x</p:attrName>
                                        </p:attrNameLst>
                                      </p:cBhvr>
                                      <p:tavLst>
                                        <p:tav tm="0">
                                          <p:val>
                                            <p:fltVal val="0.5"/>
                                          </p:val>
                                        </p:tav>
                                        <p:tav tm="100000">
                                          <p:val>
                                            <p:strVal val="#ppt_x"/>
                                          </p:val>
                                        </p:tav>
                                      </p:tavLst>
                                    </p:anim>
                                    <p:anim calcmode="lin" valueType="num">
                                      <p:cBhvr>
                                        <p:cTn id="45" dur="500" fill="hold"/>
                                        <p:tgtEl>
                                          <p:spTgt spid="18"/>
                                        </p:tgtEl>
                                        <p:attrNameLst>
                                          <p:attrName>ppt_y</p:attrName>
                                        </p:attrNameLst>
                                      </p:cBhvr>
                                      <p:tavLst>
                                        <p:tav tm="0">
                                          <p:val>
                                            <p:fltVal val="0.5"/>
                                          </p:val>
                                        </p:tav>
                                        <p:tav tm="100000">
                                          <p:val>
                                            <p:strVal val="#ppt_y"/>
                                          </p:val>
                                        </p:tav>
                                      </p:tavLst>
                                    </p:anim>
                                  </p:childTnLst>
                                </p:cTn>
                              </p:par>
                            </p:childTnLst>
                          </p:cTn>
                        </p:par>
                        <p:par>
                          <p:cTn id="46" fill="hold">
                            <p:stCondLst>
                              <p:cond delay="5540"/>
                            </p:stCondLst>
                            <p:childTnLst>
                              <p:par>
                                <p:cTn id="47" presetID="1" presetClass="entr" presetSubtype="0" fill="hold" grpId="0" nodeType="afterEffect">
                                  <p:stCondLst>
                                    <p:cond delay="0"/>
                                  </p:stCondLst>
                                  <p:childTnLst>
                                    <p:set>
                                      <p:cBhvr>
                                        <p:cTn id="48" dur="1" fill="hold">
                                          <p:stCondLst>
                                            <p:cond delay="0"/>
                                          </p:stCondLst>
                                        </p:cTn>
                                        <p:tgtEl>
                                          <p:spTgt spid="109"/>
                                        </p:tgtEl>
                                        <p:attrNameLst>
                                          <p:attrName>style.visibility</p:attrName>
                                        </p:attrNameLst>
                                      </p:cBhvr>
                                      <p:to>
                                        <p:strVal val="visible"/>
                                      </p:to>
                                    </p:set>
                                  </p:childTnLst>
                                </p:cTn>
                              </p:par>
                              <p:par>
                                <p:cTn id="49" presetID="23" presetClass="entr" presetSubtype="528" fill="hold" nodeType="withEffect">
                                  <p:stCondLst>
                                    <p:cond delay="120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 calcmode="lin" valueType="num">
                                      <p:cBhvr>
                                        <p:cTn id="53" dur="500" fill="hold"/>
                                        <p:tgtEl>
                                          <p:spTgt spid="19"/>
                                        </p:tgtEl>
                                        <p:attrNameLst>
                                          <p:attrName>ppt_x</p:attrName>
                                        </p:attrNameLst>
                                      </p:cBhvr>
                                      <p:tavLst>
                                        <p:tav tm="0">
                                          <p:val>
                                            <p:fltVal val="0.5"/>
                                          </p:val>
                                        </p:tav>
                                        <p:tav tm="100000">
                                          <p:val>
                                            <p:strVal val="#ppt_x"/>
                                          </p:val>
                                        </p:tav>
                                      </p:tavLst>
                                    </p:anim>
                                    <p:anim calcmode="lin" valueType="num">
                                      <p:cBhvr>
                                        <p:cTn id="54" dur="500" fill="hold"/>
                                        <p:tgtEl>
                                          <p:spTgt spid="19"/>
                                        </p:tgtEl>
                                        <p:attrNameLst>
                                          <p:attrName>ppt_y</p:attrName>
                                        </p:attrNameLst>
                                      </p:cBhvr>
                                      <p:tavLst>
                                        <p:tav tm="0">
                                          <p:val>
                                            <p:fltVal val="0.5"/>
                                          </p:val>
                                        </p:tav>
                                        <p:tav tm="100000">
                                          <p:val>
                                            <p:strVal val="#ppt_y"/>
                                          </p:val>
                                        </p:tav>
                                      </p:tavLst>
                                    </p:anim>
                                  </p:childTnLst>
                                </p:cTn>
                              </p:par>
                            </p:childTnLst>
                          </p:cTn>
                        </p:par>
                        <p:par>
                          <p:cTn id="55" fill="hold">
                            <p:stCondLst>
                              <p:cond delay="7240"/>
                            </p:stCondLst>
                            <p:childTnLst>
                              <p:par>
                                <p:cTn id="56" presetID="1" presetClass="entr" presetSubtype="0" fill="hold" grpId="0" nodeType="afterEffect">
                                  <p:stCondLst>
                                    <p:cond delay="0"/>
                                  </p:stCondLst>
                                  <p:childTnLst>
                                    <p:set>
                                      <p:cBhvr>
                                        <p:cTn id="5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01" grpId="0"/>
      <p:bldP spid="107" grpId="0"/>
      <p:bldP spid="109" grpId="0"/>
      <p:bldP spid="111" grpId="0"/>
      <p:bldP spid="57"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60">
            <a:extLst>
              <a:ext uri="{BEBA8EAE-BF5A-486C-A8C5-ECC9F3942E4B}">
                <a14:imgProps xmlns:a14="http://schemas.microsoft.com/office/drawing/2010/main">
                  <a14:imgLayer r:embed="rId61">
                    <a14:imgEffect>
                      <a14:sharpenSoften amount="-63000"/>
                    </a14:imgEffect>
                    <a14:imgEffect>
                      <a14:colorTemperature colorTemp="6400"/>
                    </a14:imgEffect>
                    <a14:imgEffect>
                      <a14:brightnessContrast bright="3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6" name="PA_任意多边形 7"/>
          <p:cNvSpPr>
            <a:spLocks/>
          </p:cNvSpPr>
          <p:nvPr>
            <p:custDataLst>
              <p:tags r:id="rId1"/>
            </p:custDataLst>
          </p:nvPr>
        </p:nvSpPr>
        <p:spPr bwMode="auto">
          <a:xfrm>
            <a:off x="4154674" y="1405377"/>
            <a:ext cx="1052939" cy="283491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PA_任意多边形 8"/>
          <p:cNvSpPr>
            <a:spLocks/>
          </p:cNvSpPr>
          <p:nvPr>
            <p:custDataLst>
              <p:tags r:id="rId2"/>
            </p:custDataLst>
          </p:nvPr>
        </p:nvSpPr>
        <p:spPr bwMode="auto">
          <a:xfrm>
            <a:off x="4523469" y="1572246"/>
            <a:ext cx="678798" cy="2668048"/>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PA_任意多边形 10"/>
          <p:cNvSpPr>
            <a:spLocks/>
          </p:cNvSpPr>
          <p:nvPr>
            <p:custDataLst>
              <p:tags r:id="rId3"/>
            </p:custDataLst>
          </p:nvPr>
        </p:nvSpPr>
        <p:spPr bwMode="auto">
          <a:xfrm>
            <a:off x="5170198" y="407839"/>
            <a:ext cx="577245" cy="3832453"/>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PA_任意多边形 11"/>
          <p:cNvSpPr>
            <a:spLocks/>
          </p:cNvSpPr>
          <p:nvPr>
            <p:custDataLst>
              <p:tags r:id="rId4"/>
            </p:custDataLst>
          </p:nvPr>
        </p:nvSpPr>
        <p:spPr bwMode="auto">
          <a:xfrm>
            <a:off x="4489619" y="4240293"/>
            <a:ext cx="709086" cy="1615499"/>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PA_任意多边形 12"/>
          <p:cNvSpPr>
            <a:spLocks/>
          </p:cNvSpPr>
          <p:nvPr>
            <p:custDataLst>
              <p:tags r:id="rId5"/>
            </p:custDataLst>
          </p:nvPr>
        </p:nvSpPr>
        <p:spPr bwMode="auto">
          <a:xfrm>
            <a:off x="4489618" y="4623537"/>
            <a:ext cx="1006617" cy="1232253"/>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PA_任意多边形 16"/>
          <p:cNvSpPr>
            <a:spLocks/>
          </p:cNvSpPr>
          <p:nvPr>
            <p:custDataLst>
              <p:tags r:id="rId6"/>
            </p:custDataLst>
          </p:nvPr>
        </p:nvSpPr>
        <p:spPr bwMode="auto">
          <a:xfrm>
            <a:off x="2232303" y="3063051"/>
            <a:ext cx="652074" cy="3980984"/>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PA_任意多边形 21"/>
          <p:cNvSpPr>
            <a:spLocks/>
          </p:cNvSpPr>
          <p:nvPr>
            <p:custDataLst>
              <p:tags r:id="rId7"/>
            </p:custDataLst>
          </p:nvPr>
        </p:nvSpPr>
        <p:spPr bwMode="auto">
          <a:xfrm>
            <a:off x="222634" y="3063051"/>
            <a:ext cx="2661743" cy="4010323"/>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PA_任意多边形 22"/>
          <p:cNvSpPr>
            <a:spLocks/>
          </p:cNvSpPr>
          <p:nvPr>
            <p:custDataLst>
              <p:tags r:id="rId8"/>
            </p:custDataLst>
          </p:nvPr>
        </p:nvSpPr>
        <p:spPr bwMode="auto">
          <a:xfrm>
            <a:off x="222633" y="2122358"/>
            <a:ext cx="4119110" cy="4951017"/>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49" name="PA_任意多边形 25"/>
          <p:cNvSpPr>
            <a:spLocks/>
          </p:cNvSpPr>
          <p:nvPr>
            <p:custDataLst>
              <p:tags r:id="rId9"/>
            </p:custDataLst>
          </p:nvPr>
        </p:nvSpPr>
        <p:spPr bwMode="auto">
          <a:xfrm>
            <a:off x="-1618235" y="5770422"/>
            <a:ext cx="6342574" cy="1408289"/>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2" name="PA_任意多边形 26"/>
          <p:cNvSpPr>
            <a:spLocks/>
          </p:cNvSpPr>
          <p:nvPr>
            <p:custDataLst>
              <p:tags r:id="rId10"/>
            </p:custDataLst>
          </p:nvPr>
        </p:nvSpPr>
        <p:spPr bwMode="auto">
          <a:xfrm>
            <a:off x="-1618235" y="4538170"/>
            <a:ext cx="7349191" cy="2559858"/>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3" name="PA_任意多边形 27"/>
          <p:cNvSpPr>
            <a:spLocks/>
          </p:cNvSpPr>
          <p:nvPr>
            <p:custDataLst>
              <p:tags r:id="rId11"/>
            </p:custDataLst>
          </p:nvPr>
        </p:nvSpPr>
        <p:spPr bwMode="auto">
          <a:xfrm>
            <a:off x="-1618234" y="2977683"/>
            <a:ext cx="4737333" cy="3319014"/>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7" name="PA_任意多边形 31"/>
          <p:cNvSpPr>
            <a:spLocks/>
          </p:cNvSpPr>
          <p:nvPr>
            <p:custDataLst>
              <p:tags r:id="rId12"/>
            </p:custDataLst>
          </p:nvPr>
        </p:nvSpPr>
        <p:spPr bwMode="auto">
          <a:xfrm>
            <a:off x="5063301" y="-1078"/>
            <a:ext cx="890811" cy="397916"/>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58" name="PA_任意多边形 32"/>
          <p:cNvSpPr>
            <a:spLocks/>
          </p:cNvSpPr>
          <p:nvPr>
            <p:custDataLst>
              <p:tags r:id="rId13"/>
            </p:custDataLst>
          </p:nvPr>
        </p:nvSpPr>
        <p:spPr bwMode="auto">
          <a:xfrm>
            <a:off x="4867323" y="-34084"/>
            <a:ext cx="1086789" cy="588621"/>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1" name="PA_任意多边形 35"/>
          <p:cNvSpPr>
            <a:spLocks/>
          </p:cNvSpPr>
          <p:nvPr>
            <p:custDataLst>
              <p:tags r:id="rId14"/>
            </p:custDataLst>
          </p:nvPr>
        </p:nvSpPr>
        <p:spPr bwMode="auto">
          <a:xfrm>
            <a:off x="4473584" y="17260"/>
            <a:ext cx="1480528" cy="1208415"/>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3" name="PA_任意多边形 37"/>
          <p:cNvSpPr>
            <a:spLocks/>
          </p:cNvSpPr>
          <p:nvPr>
            <p:custDataLst>
              <p:tags r:id="rId15"/>
            </p:custDataLst>
          </p:nvPr>
        </p:nvSpPr>
        <p:spPr bwMode="auto">
          <a:xfrm>
            <a:off x="2884377" y="64936"/>
            <a:ext cx="3069735" cy="2998116"/>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4" name="PA_任意多边形 38"/>
          <p:cNvSpPr>
            <a:spLocks/>
          </p:cNvSpPr>
          <p:nvPr>
            <p:custDataLst>
              <p:tags r:id="rId16"/>
            </p:custDataLst>
          </p:nvPr>
        </p:nvSpPr>
        <p:spPr bwMode="auto">
          <a:xfrm>
            <a:off x="4341743" y="64937"/>
            <a:ext cx="1612368" cy="2059256"/>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65" name="PA_任意多边形 39"/>
          <p:cNvSpPr>
            <a:spLocks/>
          </p:cNvSpPr>
          <p:nvPr>
            <p:custDataLst>
              <p:tags r:id="rId17"/>
            </p:custDataLst>
          </p:nvPr>
        </p:nvSpPr>
        <p:spPr bwMode="auto">
          <a:xfrm>
            <a:off x="5302038" y="64937"/>
            <a:ext cx="652074" cy="634463"/>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0" name="PA_任意多边形 44"/>
          <p:cNvSpPr>
            <a:spLocks/>
          </p:cNvSpPr>
          <p:nvPr>
            <p:custDataLst>
              <p:tags r:id="rId18"/>
            </p:custDataLst>
          </p:nvPr>
        </p:nvSpPr>
        <p:spPr bwMode="auto">
          <a:xfrm>
            <a:off x="5954111" y="64936"/>
            <a:ext cx="641384" cy="399749"/>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1" name="PA_任意多边形 45"/>
          <p:cNvSpPr>
            <a:spLocks/>
          </p:cNvSpPr>
          <p:nvPr>
            <p:custDataLst>
              <p:tags r:id="rId19"/>
            </p:custDataLst>
          </p:nvPr>
        </p:nvSpPr>
        <p:spPr bwMode="auto">
          <a:xfrm>
            <a:off x="5063300" y="-39586"/>
            <a:ext cx="1532195" cy="504271"/>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2" name="PA_任意多边形 46"/>
          <p:cNvSpPr>
            <a:spLocks/>
          </p:cNvSpPr>
          <p:nvPr>
            <p:custDataLst>
              <p:tags r:id="rId20"/>
            </p:custDataLst>
          </p:nvPr>
        </p:nvSpPr>
        <p:spPr bwMode="auto">
          <a:xfrm>
            <a:off x="4867323" y="-57923"/>
            <a:ext cx="1728173" cy="612459"/>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3" name="PA_任意多边形 47"/>
          <p:cNvSpPr>
            <a:spLocks/>
          </p:cNvSpPr>
          <p:nvPr>
            <p:custDataLst>
              <p:tags r:id="rId21"/>
            </p:custDataLst>
          </p:nvPr>
        </p:nvSpPr>
        <p:spPr bwMode="auto">
          <a:xfrm>
            <a:off x="2232303" y="464684"/>
            <a:ext cx="4489687" cy="6581184"/>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4" name="PA_任意多边形 48"/>
          <p:cNvSpPr>
            <a:spLocks/>
          </p:cNvSpPr>
          <p:nvPr>
            <p:custDataLst>
              <p:tags r:id="rId22"/>
            </p:custDataLst>
          </p:nvPr>
        </p:nvSpPr>
        <p:spPr bwMode="auto">
          <a:xfrm>
            <a:off x="4489619" y="464685"/>
            <a:ext cx="2344614" cy="5391107"/>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5" name="PA_任意多边形 49"/>
          <p:cNvSpPr>
            <a:spLocks/>
          </p:cNvSpPr>
          <p:nvPr>
            <p:custDataLst>
              <p:tags r:id="rId23"/>
            </p:custDataLst>
          </p:nvPr>
        </p:nvSpPr>
        <p:spPr bwMode="auto">
          <a:xfrm>
            <a:off x="5198704" y="464684"/>
            <a:ext cx="1667598" cy="3779276"/>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8" name="PA_任意多边形 52"/>
          <p:cNvSpPr>
            <a:spLocks/>
          </p:cNvSpPr>
          <p:nvPr>
            <p:custDataLst>
              <p:tags r:id="rId24"/>
            </p:custDataLst>
          </p:nvPr>
        </p:nvSpPr>
        <p:spPr bwMode="auto">
          <a:xfrm>
            <a:off x="4473584" y="-54255"/>
            <a:ext cx="2121912" cy="1279929"/>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79" name="PA_任意多边形 53"/>
          <p:cNvSpPr>
            <a:spLocks/>
          </p:cNvSpPr>
          <p:nvPr>
            <p:custDataLst>
              <p:tags r:id="rId25"/>
            </p:custDataLst>
          </p:nvPr>
        </p:nvSpPr>
        <p:spPr bwMode="auto">
          <a:xfrm>
            <a:off x="5492671" y="464684"/>
            <a:ext cx="1346906" cy="4162522"/>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4" name="PA_任意多边形 54"/>
          <p:cNvSpPr>
            <a:spLocks/>
          </p:cNvSpPr>
          <p:nvPr>
            <p:custDataLst>
              <p:tags r:id="rId26"/>
            </p:custDataLst>
          </p:nvPr>
        </p:nvSpPr>
        <p:spPr bwMode="auto">
          <a:xfrm>
            <a:off x="5170198" y="200630"/>
            <a:ext cx="1473402" cy="264054"/>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5" name="PA_任意多边形 55"/>
          <p:cNvSpPr>
            <a:spLocks/>
          </p:cNvSpPr>
          <p:nvPr>
            <p:custDataLst>
              <p:tags r:id="rId27"/>
            </p:custDataLst>
          </p:nvPr>
        </p:nvSpPr>
        <p:spPr bwMode="auto">
          <a:xfrm>
            <a:off x="2884377" y="464684"/>
            <a:ext cx="3711119" cy="2598367"/>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555 w 10000"/>
              <a:gd name="connsiteY14" fmla="*/ 4971 h 10000"/>
              <a:gd name="connsiteX15" fmla="*/ 6322 w 10000"/>
              <a:gd name="connsiteY15" fmla="*/ 5177 h 10000"/>
              <a:gd name="connsiteX16" fmla="*/ 5544 w 10000"/>
              <a:gd name="connsiteY16" fmla="*/ 5886 h 10000"/>
              <a:gd name="connsiteX17" fmla="*/ 3818 w 10000"/>
              <a:gd name="connsiteY17" fmla="*/ 7326 h 10000"/>
              <a:gd name="connsiteX18" fmla="*/ 0 w 10000"/>
              <a:gd name="connsiteY18"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322 w 10000"/>
              <a:gd name="connsiteY14" fmla="*/ 5177 h 10000"/>
              <a:gd name="connsiteX15" fmla="*/ 5544 w 10000"/>
              <a:gd name="connsiteY15" fmla="*/ 5886 h 10000"/>
              <a:gd name="connsiteX16" fmla="*/ 3818 w 10000"/>
              <a:gd name="connsiteY16" fmla="*/ 7326 h 10000"/>
              <a:gd name="connsiteX17" fmla="*/ 0 w 10000"/>
              <a:gd name="connsiteY17"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7030 w 10000"/>
              <a:gd name="connsiteY5" fmla="*/ 4469 h 10000"/>
              <a:gd name="connsiteX6" fmla="*/ 8227 w 10000"/>
              <a:gd name="connsiteY6" fmla="*/ 3131 h 10000"/>
              <a:gd name="connsiteX7" fmla="*/ 9121 w 10000"/>
              <a:gd name="connsiteY7" fmla="*/ 1920 h 10000"/>
              <a:gd name="connsiteX8" fmla="*/ 10000 w 10000"/>
              <a:gd name="connsiteY8" fmla="*/ 0 h 10000"/>
              <a:gd name="connsiteX9" fmla="*/ 10000 w 10000"/>
              <a:gd name="connsiteY9" fmla="*/ 0 h 10000"/>
              <a:gd name="connsiteX10" fmla="*/ 9121 w 10000"/>
              <a:gd name="connsiteY10" fmla="*/ 1931 h 10000"/>
              <a:gd name="connsiteX11" fmla="*/ 8235 w 10000"/>
              <a:gd name="connsiteY11" fmla="*/ 3131 h 10000"/>
              <a:gd name="connsiteX12" fmla="*/ 7030 w 10000"/>
              <a:gd name="connsiteY12" fmla="*/ 4469 h 10000"/>
              <a:gd name="connsiteX13" fmla="*/ 6322 w 10000"/>
              <a:gd name="connsiteY13" fmla="*/ 5177 h 10000"/>
              <a:gd name="connsiteX14" fmla="*/ 5544 w 10000"/>
              <a:gd name="connsiteY14" fmla="*/ 5886 h 10000"/>
              <a:gd name="connsiteX15" fmla="*/ 3818 w 10000"/>
              <a:gd name="connsiteY15" fmla="*/ 7326 h 10000"/>
              <a:gd name="connsiteX16" fmla="*/ 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6" name="PA_任意多边形 56"/>
          <p:cNvSpPr>
            <a:spLocks/>
          </p:cNvSpPr>
          <p:nvPr>
            <p:custDataLst>
              <p:tags r:id="rId28"/>
            </p:custDataLst>
          </p:nvPr>
        </p:nvSpPr>
        <p:spPr bwMode="auto">
          <a:xfrm>
            <a:off x="4341743" y="464684"/>
            <a:ext cx="2253752" cy="165950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7" name="PA_任意多边形 57"/>
          <p:cNvSpPr>
            <a:spLocks/>
          </p:cNvSpPr>
          <p:nvPr>
            <p:custDataLst>
              <p:tags r:id="rId29"/>
            </p:custDataLst>
          </p:nvPr>
        </p:nvSpPr>
        <p:spPr bwMode="auto">
          <a:xfrm>
            <a:off x="5302039" y="218968"/>
            <a:ext cx="1293457" cy="480432"/>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1" name="PA_任意多边形 61"/>
          <p:cNvSpPr>
            <a:spLocks/>
          </p:cNvSpPr>
          <p:nvPr>
            <p:custDataLst>
              <p:tags r:id="rId30"/>
            </p:custDataLst>
          </p:nvPr>
        </p:nvSpPr>
        <p:spPr bwMode="auto">
          <a:xfrm>
            <a:off x="6595495" y="464685"/>
            <a:ext cx="258336" cy="106905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2" name="PA_任意多边形 62"/>
          <p:cNvSpPr>
            <a:spLocks/>
          </p:cNvSpPr>
          <p:nvPr>
            <p:custDataLst>
              <p:tags r:id="rId31"/>
            </p:custDataLst>
          </p:nvPr>
        </p:nvSpPr>
        <p:spPr bwMode="auto">
          <a:xfrm>
            <a:off x="5954112" y="41097"/>
            <a:ext cx="897937" cy="1492640"/>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3" name="PA_任意多边形 63"/>
          <p:cNvSpPr>
            <a:spLocks/>
          </p:cNvSpPr>
          <p:nvPr>
            <p:custDataLst>
              <p:tags r:id="rId32"/>
            </p:custDataLst>
          </p:nvPr>
        </p:nvSpPr>
        <p:spPr bwMode="auto">
          <a:xfrm>
            <a:off x="5063301" y="-164278"/>
            <a:ext cx="1788748" cy="1698015"/>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4" name="PA_任意多边形 64"/>
          <p:cNvSpPr>
            <a:spLocks/>
          </p:cNvSpPr>
          <p:nvPr>
            <p:custDataLst>
              <p:tags r:id="rId33"/>
            </p:custDataLst>
          </p:nvPr>
        </p:nvSpPr>
        <p:spPr bwMode="auto">
          <a:xfrm>
            <a:off x="4867323" y="-208287"/>
            <a:ext cx="1984727" cy="1742024"/>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5" name="PA_任意多边形 65"/>
          <p:cNvSpPr>
            <a:spLocks/>
          </p:cNvSpPr>
          <p:nvPr>
            <p:custDataLst>
              <p:tags r:id="rId34"/>
            </p:custDataLst>
          </p:nvPr>
        </p:nvSpPr>
        <p:spPr bwMode="auto">
          <a:xfrm>
            <a:off x="222633" y="1533736"/>
            <a:ext cx="6615163" cy="5563476"/>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6" name="PA_任意多边形 66"/>
          <p:cNvSpPr>
            <a:spLocks/>
          </p:cNvSpPr>
          <p:nvPr>
            <p:custDataLst>
              <p:tags r:id="rId35"/>
            </p:custDataLst>
          </p:nvPr>
        </p:nvSpPr>
        <p:spPr bwMode="auto">
          <a:xfrm>
            <a:off x="2232303" y="1533736"/>
            <a:ext cx="4605493" cy="5510298"/>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7" name="PA_任意多边形 67"/>
          <p:cNvSpPr>
            <a:spLocks/>
          </p:cNvSpPr>
          <p:nvPr>
            <p:custDataLst>
              <p:tags r:id="rId36"/>
            </p:custDataLst>
          </p:nvPr>
        </p:nvSpPr>
        <p:spPr bwMode="auto">
          <a:xfrm>
            <a:off x="4489619" y="1533736"/>
            <a:ext cx="2348178" cy="4322054"/>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8" name="PA_任意多边形 68"/>
          <p:cNvSpPr>
            <a:spLocks/>
          </p:cNvSpPr>
          <p:nvPr>
            <p:custDataLst>
              <p:tags r:id="rId37"/>
            </p:custDataLst>
          </p:nvPr>
        </p:nvSpPr>
        <p:spPr bwMode="auto">
          <a:xfrm>
            <a:off x="5198704" y="1533737"/>
            <a:ext cx="1639092" cy="2710223"/>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4" name="PA_任意多边形 69"/>
          <p:cNvSpPr>
            <a:spLocks/>
          </p:cNvSpPr>
          <p:nvPr>
            <p:custDataLst>
              <p:tags r:id="rId38"/>
            </p:custDataLst>
          </p:nvPr>
        </p:nvSpPr>
        <p:spPr bwMode="auto">
          <a:xfrm>
            <a:off x="5492671" y="1533737"/>
            <a:ext cx="1345125" cy="3089801"/>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55" name="PA_任意多边形 70"/>
          <p:cNvSpPr>
            <a:spLocks/>
          </p:cNvSpPr>
          <p:nvPr>
            <p:custDataLst>
              <p:tags r:id="rId39"/>
            </p:custDataLst>
          </p:nvPr>
        </p:nvSpPr>
        <p:spPr bwMode="auto">
          <a:xfrm>
            <a:off x="5170198" y="407839"/>
            <a:ext cx="1667598" cy="1125898"/>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0" name="PA_任意多边形 71"/>
          <p:cNvSpPr>
            <a:spLocks/>
          </p:cNvSpPr>
          <p:nvPr>
            <p:custDataLst>
              <p:tags r:id="rId40"/>
            </p:custDataLst>
          </p:nvPr>
        </p:nvSpPr>
        <p:spPr bwMode="auto">
          <a:xfrm>
            <a:off x="2884377" y="1533737"/>
            <a:ext cx="3953420" cy="1531148"/>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1" name="PA_任意多边形 72"/>
          <p:cNvSpPr>
            <a:spLocks/>
          </p:cNvSpPr>
          <p:nvPr>
            <p:custDataLst>
              <p:tags r:id="rId41"/>
            </p:custDataLst>
          </p:nvPr>
        </p:nvSpPr>
        <p:spPr bwMode="auto">
          <a:xfrm>
            <a:off x="4341743" y="1275185"/>
            <a:ext cx="2506743" cy="849008"/>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82" name="PA_任意多边形 73"/>
          <p:cNvSpPr>
            <a:spLocks/>
          </p:cNvSpPr>
          <p:nvPr>
            <p:custDataLst>
              <p:tags r:id="rId42"/>
            </p:custDataLst>
          </p:nvPr>
        </p:nvSpPr>
        <p:spPr bwMode="auto">
          <a:xfrm>
            <a:off x="5300256" y="272144"/>
            <a:ext cx="1548230" cy="1261592"/>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headEnd/>
            <a:tailEnd/>
          </a:ln>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 name="PA_组合 1"/>
          <p:cNvGrpSpPr/>
          <p:nvPr>
            <p:custDataLst>
              <p:tags r:id="rId43"/>
            </p:custDataLst>
          </p:nvPr>
        </p:nvGrpSpPr>
        <p:grpSpPr>
          <a:xfrm>
            <a:off x="1479136" y="1653961"/>
            <a:ext cx="2585737" cy="2661333"/>
            <a:chOff x="1479136" y="1653961"/>
            <a:chExt cx="2585737" cy="2661333"/>
          </a:xfrm>
        </p:grpSpPr>
        <p:grpSp>
          <p:nvGrpSpPr>
            <p:cNvPr id="2087" name="组合 2086"/>
            <p:cNvGrpSpPr/>
            <p:nvPr/>
          </p:nvGrpSpPr>
          <p:grpSpPr>
            <a:xfrm>
              <a:off x="1479136" y="1653961"/>
              <a:ext cx="2585737" cy="2661333"/>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椭圆 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 name="椭圆 22"/>
            <p:cNvSpPr/>
            <p:nvPr/>
          </p:nvSpPr>
          <p:spPr>
            <a:xfrm>
              <a:off x="1848139" y="2083438"/>
              <a:ext cx="1824046" cy="1877374"/>
            </a:xfrm>
            <a:prstGeom prst="ellipse">
              <a:avLst/>
            </a:prstGeom>
            <a:gradFill flip="none" rotWithShape="1">
              <a:gsLst>
                <a:gs pos="0">
                  <a:srgbClr val="00B0F0"/>
                </a:gs>
                <a:gs pos="100000">
                  <a:srgbClr val="0066FF"/>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04" name="PA_组合 103"/>
          <p:cNvGrpSpPr/>
          <p:nvPr>
            <p:custDataLst>
              <p:tags r:id="rId44"/>
            </p:custDataLst>
          </p:nvPr>
        </p:nvGrpSpPr>
        <p:grpSpPr>
          <a:xfrm>
            <a:off x="4902926" y="3923315"/>
            <a:ext cx="565693" cy="582231"/>
            <a:chOff x="1827622" y="1343919"/>
            <a:chExt cx="2304000" cy="2304000"/>
          </a:xfrm>
        </p:grpSpPr>
        <p:sp>
          <p:nvSpPr>
            <p:cNvPr id="105" name="椭圆 104"/>
            <p:cNvSpPr/>
            <p:nvPr/>
          </p:nvSpPr>
          <p:spPr>
            <a:xfrm>
              <a:off x="1827622" y="1343919"/>
              <a:ext cx="2304000" cy="2304000"/>
            </a:xfrm>
            <a:prstGeom prst="ellipse">
              <a:avLst/>
            </a:prstGeom>
            <a:gradFill>
              <a:gsLst>
                <a:gs pos="100000">
                  <a:srgbClr val="00B0F0"/>
                </a:gs>
                <a:gs pos="0">
                  <a:srgbClr val="0066FF"/>
                </a:gs>
              </a:gsLst>
              <a:path path="circle">
                <a:fillToRect t="100000" r="100000"/>
              </a:path>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6" name="椭圆 105"/>
            <p:cNvSpPr/>
            <p:nvPr/>
          </p:nvSpPr>
          <p:spPr>
            <a:xfrm>
              <a:off x="1877482" y="1393780"/>
              <a:ext cx="2204284" cy="2204283"/>
            </a:xfrm>
            <a:prstGeom prst="ellipse">
              <a:avLst/>
            </a:prstGeom>
            <a:gradFill>
              <a:gsLst>
                <a:gs pos="0">
                  <a:srgbClr val="00B0F0"/>
                </a:gs>
                <a:gs pos="100000">
                  <a:srgbClr val="0066FF"/>
                </a:gs>
              </a:gsLst>
              <a:path path="circle">
                <a:fillToRect t="100000" r="10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88" name="PA_同心圆 2087"/>
          <p:cNvSpPr/>
          <p:nvPr>
            <p:custDataLst>
              <p:tags r:id="rId45"/>
            </p:custDataLst>
          </p:nvPr>
        </p:nvSpPr>
        <p:spPr>
          <a:xfrm>
            <a:off x="4432370" y="2116982"/>
            <a:ext cx="390544" cy="401961"/>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8" name="PA_同心圆 107"/>
          <p:cNvSpPr/>
          <p:nvPr>
            <p:custDataLst>
              <p:tags r:id="rId46"/>
            </p:custDataLst>
          </p:nvPr>
        </p:nvSpPr>
        <p:spPr>
          <a:xfrm>
            <a:off x="5603117" y="1928889"/>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1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09" name="PA_同心圆 108"/>
          <p:cNvSpPr/>
          <p:nvPr>
            <p:custDataLst>
              <p:tags r:id="rId47"/>
            </p:custDataLst>
          </p:nvPr>
        </p:nvSpPr>
        <p:spPr>
          <a:xfrm>
            <a:off x="5101769" y="332658"/>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PA_同心圆 109"/>
          <p:cNvSpPr/>
          <p:nvPr>
            <p:custDataLst>
              <p:tags r:id="rId48"/>
            </p:custDataLst>
          </p:nvPr>
        </p:nvSpPr>
        <p:spPr>
          <a:xfrm>
            <a:off x="6128175" y="662724"/>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1" name="PA_同心圆 110"/>
          <p:cNvSpPr/>
          <p:nvPr>
            <p:custDataLst>
              <p:tags r:id="rId49"/>
            </p:custDataLst>
          </p:nvPr>
        </p:nvSpPr>
        <p:spPr>
          <a:xfrm>
            <a:off x="5418171" y="4515685"/>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41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112" name="PA_同心圆 111"/>
          <p:cNvSpPr/>
          <p:nvPr>
            <p:custDataLst>
              <p:tags r:id="rId50"/>
            </p:custDataLst>
          </p:nvPr>
        </p:nvSpPr>
        <p:spPr>
          <a:xfrm>
            <a:off x="2181690" y="6902258"/>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3693" tIns="51846" rIns="103693" bIns="51846" numCol="1" spcCol="0" rtlCol="0" fromWordArt="0" anchor="ctr" anchorCtr="0" forceAA="0" compatLnSpc="1">
            <a:prstTxWarp prst="textNoShape">
              <a:avLst/>
            </a:prstTxWarp>
            <a:noAutofit/>
          </a:bodyP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3" name="PA_同心圆 112"/>
          <p:cNvSpPr/>
          <p:nvPr>
            <p:custDataLst>
              <p:tags r:id="rId51"/>
            </p:custDataLst>
          </p:nvPr>
        </p:nvSpPr>
        <p:spPr>
          <a:xfrm>
            <a:off x="136389" y="6967356"/>
            <a:ext cx="200996" cy="206872"/>
          </a:xfrm>
          <a:prstGeom prst="donu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3693" tIns="51846" rIns="103693" bIns="51846" numCol="1" spcCol="0" rtlCol="0" fromWordArt="0" anchor="ctr" anchorCtr="0" forceAA="0" compatLnSpc="1">
            <a:prstTxWarp prst="textNoShape">
              <a:avLst/>
            </a:prstTxWarp>
            <a:noAutofit/>
          </a:bodyP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14" name="PA_组合 113"/>
          <p:cNvGrpSpPr/>
          <p:nvPr>
            <p:custDataLst>
              <p:tags r:id="rId52"/>
            </p:custDataLst>
          </p:nvPr>
        </p:nvGrpSpPr>
        <p:grpSpPr>
          <a:xfrm>
            <a:off x="6551386" y="1181637"/>
            <a:ext cx="565693" cy="582231"/>
            <a:chOff x="1827622" y="1343919"/>
            <a:chExt cx="2304000" cy="2304000"/>
          </a:xfrm>
        </p:grpSpPr>
        <p:sp>
          <p:nvSpPr>
            <p:cNvPr id="115" name="椭圆 114"/>
            <p:cNvSpPr/>
            <p:nvPr/>
          </p:nvSpPr>
          <p:spPr>
            <a:xfrm>
              <a:off x="1827622" y="1343919"/>
              <a:ext cx="2304000" cy="2304000"/>
            </a:xfrm>
            <a:prstGeom prst="ellipse">
              <a:avLst/>
            </a:prstGeom>
            <a:gradFill>
              <a:gsLst>
                <a:gs pos="96000">
                  <a:srgbClr val="00B0F0"/>
                </a:gs>
                <a:gs pos="0">
                  <a:srgbClr val="0066FF"/>
                </a:gs>
              </a:gsLst>
              <a:path path="circle">
                <a:fillToRect t="100000" r="100000"/>
              </a:path>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 name="椭圆 115"/>
            <p:cNvSpPr/>
            <p:nvPr/>
          </p:nvSpPr>
          <p:spPr>
            <a:xfrm>
              <a:off x="1877481" y="1393778"/>
              <a:ext cx="2204282" cy="2204282"/>
            </a:xfrm>
            <a:prstGeom prst="ellipse">
              <a:avLst/>
            </a:prstGeom>
            <a:gradFill>
              <a:gsLst>
                <a:gs pos="0">
                  <a:srgbClr val="00B0F0"/>
                </a:gs>
                <a:gs pos="100000">
                  <a:srgbClr val="0066FF"/>
                </a:gs>
              </a:gsLst>
              <a:path path="circle">
                <a:fillToRect t="100000" r="10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17" name="PA_组合 116"/>
          <p:cNvGrpSpPr/>
          <p:nvPr>
            <p:custDataLst>
              <p:tags r:id="rId53"/>
            </p:custDataLst>
          </p:nvPr>
        </p:nvGrpSpPr>
        <p:grpSpPr>
          <a:xfrm>
            <a:off x="5845329" y="3173045"/>
            <a:ext cx="565693" cy="582231"/>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0" name="PA_组合 119"/>
          <p:cNvGrpSpPr/>
          <p:nvPr>
            <p:custDataLst>
              <p:tags r:id="rId54"/>
            </p:custDataLst>
          </p:nvPr>
        </p:nvGrpSpPr>
        <p:grpSpPr>
          <a:xfrm>
            <a:off x="4702879" y="5053542"/>
            <a:ext cx="565693" cy="582231"/>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3" name="PA_组合 122"/>
          <p:cNvGrpSpPr/>
          <p:nvPr>
            <p:custDataLst>
              <p:tags r:id="rId55"/>
            </p:custDataLst>
          </p:nvPr>
        </p:nvGrpSpPr>
        <p:grpSpPr>
          <a:xfrm>
            <a:off x="3979639" y="954968"/>
            <a:ext cx="837314" cy="861794"/>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PA_组合 11"/>
          <p:cNvGrpSpPr/>
          <p:nvPr>
            <p:custDataLst>
              <p:tags r:id="rId56"/>
            </p:custDataLst>
          </p:nvPr>
        </p:nvGrpSpPr>
        <p:grpSpPr>
          <a:xfrm>
            <a:off x="9504833" y="3911474"/>
            <a:ext cx="2221321" cy="377411"/>
            <a:chOff x="7400705" y="4179010"/>
            <a:chExt cx="2221321" cy="377411"/>
          </a:xfrm>
        </p:grpSpPr>
        <p:sp>
          <p:nvSpPr>
            <p:cNvPr id="4" name="圆角矩形 3"/>
            <p:cNvSpPr/>
            <p:nvPr/>
          </p:nvSpPr>
          <p:spPr>
            <a:xfrm>
              <a:off x="7400705" y="4241972"/>
              <a:ext cx="2221321" cy="308099"/>
            </a:xfrm>
            <a:prstGeom prst="roundRect">
              <a:avLst/>
            </a:prstGeom>
            <a:solidFill>
              <a:srgbClr val="FC86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1" name="TextBox 100"/>
            <p:cNvSpPr txBox="1"/>
            <p:nvPr/>
          </p:nvSpPr>
          <p:spPr>
            <a:xfrm>
              <a:off x="7659558" y="4179010"/>
              <a:ext cx="1703614" cy="37741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400" dirty="0" smtClean="0">
                  <a:solidFill>
                    <a:prstClr val="white"/>
                  </a:solidFill>
                  <a:latin typeface="微软雅黑" pitchFamily="34" charset="-122"/>
                  <a:ea typeface="微软雅黑" pitchFamily="34" charset="-122"/>
                </a:rPr>
                <a:t>2017-12-27  </a:t>
              </a:r>
              <a:r>
                <a:rPr lang="zh-CN" altLang="en-US" sz="1400" dirty="0" smtClean="0">
                  <a:solidFill>
                    <a:prstClr val="white"/>
                  </a:solidFill>
                  <a:latin typeface="微软雅黑" pitchFamily="34" charset="-122"/>
                  <a:ea typeface="微软雅黑" pitchFamily="34" charset="-122"/>
                </a:rPr>
                <a:t>吕新</a:t>
              </a:r>
              <a:endPar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sp>
        <p:nvSpPr>
          <p:cNvPr id="3" name="PA_文本框 2"/>
          <p:cNvSpPr txBox="1"/>
          <p:nvPr>
            <p:custDataLst>
              <p:tags r:id="rId57"/>
            </p:custDataLst>
          </p:nvPr>
        </p:nvSpPr>
        <p:spPr>
          <a:xfrm>
            <a:off x="7089263" y="2856410"/>
            <a:ext cx="4331154" cy="923330"/>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5400" dirty="0" smtClean="0">
                <a:solidFill>
                  <a:srgbClr val="1574FF"/>
                </a:solidFill>
                <a:latin typeface="DFGothic-EB" panose="02010609010101010101" pitchFamily="1" charset="-128"/>
                <a:ea typeface="DFGothic-EB" panose="02010609010101010101" pitchFamily="1" charset="-128"/>
              </a:rPr>
              <a:t>感谢您的聆听！</a:t>
            </a:r>
            <a:endParaRPr kumimoji="0" lang="zh-CN" altLang="en-US" sz="5400" b="0" i="0" u="none" strike="noStrike" kern="1200" cap="none" normalizeH="0" baseline="0" noProof="0" dirty="0">
              <a:ln>
                <a:noFill/>
              </a:ln>
              <a:solidFill>
                <a:srgbClr val="1574FF"/>
              </a:solidFill>
              <a:effectLst/>
              <a:uLnTx/>
              <a:uFillTx/>
              <a:latin typeface="DFGothic-EB" panose="02010609010101010101" pitchFamily="1" charset="-128"/>
              <a:ea typeface="DFGothic-EB" panose="02010609010101010101" pitchFamily="1" charset="-128"/>
            </a:endParaRPr>
          </a:p>
        </p:txBody>
      </p:sp>
      <p:pic>
        <p:nvPicPr>
          <p:cNvPr id="5" name="图片 4"/>
          <p:cNvPicPr>
            <a:picLocks noChangeAspect="1"/>
          </p:cNvPicPr>
          <p:nvPr/>
        </p:nvPicPr>
        <p:blipFill>
          <a:blip r:embed="rId62" cstate="print">
            <a:extLst>
              <a:ext uri="{28A0092B-C50C-407E-A947-70E740481C1C}">
                <a14:useLocalDpi xmlns:a14="http://schemas.microsoft.com/office/drawing/2010/main" val="0"/>
              </a:ext>
            </a:extLst>
          </a:blip>
          <a:stretch>
            <a:fillRect/>
          </a:stretch>
        </p:blipFill>
        <p:spPr>
          <a:xfrm>
            <a:off x="1918080" y="2160612"/>
            <a:ext cx="1723883" cy="1756409"/>
          </a:xfrm>
          <a:prstGeom prst="rect">
            <a:avLst/>
          </a:prstGeom>
        </p:spPr>
      </p:pic>
    </p:spTree>
    <p:extLst>
      <p:ext uri="{BB962C8B-B14F-4D97-AF65-F5344CB8AC3E}">
        <p14:creationId xmlns:p14="http://schemas.microsoft.com/office/powerpoint/2010/main" val="240065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200577" y="3240732"/>
            <a:ext cx="1537897"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lang="zh-CN" altLang="en-US" sz="1800" dirty="0" smtClean="0">
                <a:solidFill>
                  <a:prstClr val="black"/>
                </a:solidFill>
                <a:latin typeface="微软雅黑" panose="020B0503020204020204" pitchFamily="34" charset="-122"/>
                <a:ea typeface="微软雅黑" panose="020B0503020204020204" pitchFamily="34" charset="-122"/>
              </a:rPr>
              <a:t>产品定位</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TextBox 28"/>
          <p:cNvSpPr txBox="1"/>
          <p:nvPr/>
        </p:nvSpPr>
        <p:spPr>
          <a:xfrm>
            <a:off x="7200577" y="3725053"/>
            <a:ext cx="1537897"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lang="zh-CN" altLang="en-US" sz="1800" noProof="0" dirty="0" smtClean="0">
                <a:solidFill>
                  <a:prstClr val="black"/>
                </a:solidFill>
                <a:latin typeface="微软雅黑" panose="020B0503020204020204" pitchFamily="34" charset="-122"/>
                <a:ea typeface="微软雅黑" panose="020B0503020204020204" pitchFamily="34" charset="-122"/>
              </a:rPr>
              <a:t>发展历程</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80" name="矩形 79"/>
          <p:cNvSpPr/>
          <p:nvPr/>
        </p:nvSpPr>
        <p:spPr>
          <a:xfrm>
            <a:off x="-2428" y="7561399"/>
            <a:ext cx="13681075" cy="36022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TextBox 22"/>
          <p:cNvSpPr txBox="1"/>
          <p:nvPr/>
        </p:nvSpPr>
        <p:spPr>
          <a:xfrm>
            <a:off x="7411634" y="2401840"/>
            <a:ext cx="3335407" cy="70788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srgbClr val="0066FF"/>
                </a:solidFill>
                <a:effectLst/>
                <a:uLnTx/>
                <a:uFillTx/>
                <a:latin typeface="思源黑体 CN Bold" pitchFamily="34" charset="-122"/>
                <a:ea typeface="思源黑体 CN Bold" pitchFamily="34" charset="-122"/>
                <a:cs typeface="+mn-cs"/>
              </a:rPr>
              <a:t>简介</a:t>
            </a:r>
            <a:endParaRPr kumimoji="0" lang="zh-CN" altLang="en-US" sz="4000" b="0" i="0" u="none" strike="noStrike" kern="1200" cap="none" spc="0" normalizeH="0" baseline="0" noProof="0" dirty="0">
              <a:ln>
                <a:noFill/>
              </a:ln>
              <a:solidFill>
                <a:srgbClr val="0066FF"/>
              </a:solidFill>
              <a:effectLst/>
              <a:uLnTx/>
              <a:uFillTx/>
              <a:latin typeface="思源黑体 CN Bold" pitchFamily="34" charset="-122"/>
              <a:ea typeface="思源黑体 CN Bold" pitchFamily="34" charset="-122"/>
              <a:cs typeface="+mn-cs"/>
            </a:endParaRPr>
          </a:p>
        </p:txBody>
      </p:sp>
      <p:grpSp>
        <p:nvGrpSpPr>
          <p:cNvPr id="5" name="组合 4"/>
          <p:cNvGrpSpPr/>
          <p:nvPr/>
        </p:nvGrpSpPr>
        <p:grpSpPr>
          <a:xfrm>
            <a:off x="4186853" y="2154519"/>
            <a:ext cx="2168184" cy="2231572"/>
            <a:chOff x="4392265" y="2154519"/>
            <a:chExt cx="2168184" cy="2231572"/>
          </a:xfrm>
        </p:grpSpPr>
        <p:grpSp>
          <p:nvGrpSpPr>
            <p:cNvPr id="32" name="组合 31"/>
            <p:cNvGrpSpPr/>
            <p:nvPr/>
          </p:nvGrpSpPr>
          <p:grpSpPr>
            <a:xfrm>
              <a:off x="4392265" y="2154519"/>
              <a:ext cx="2168184" cy="2231572"/>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椭圆 3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7" name="椭圆 36"/>
            <p:cNvSpPr/>
            <p:nvPr/>
          </p:nvSpPr>
          <p:spPr>
            <a:xfrm>
              <a:off x="4678970" y="2474541"/>
              <a:ext cx="1594774" cy="1641398"/>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rPr>
                <a:t>01</a:t>
              </a:r>
              <a:endParaRPr kumimoji="0" lang="zh-CN" altLang="en-US"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cxnSp>
        <p:nvCxnSpPr>
          <p:cNvPr id="3" name="直接连接符 2"/>
          <p:cNvCxnSpPr/>
          <p:nvPr/>
        </p:nvCxnSpPr>
        <p:spPr>
          <a:xfrm>
            <a:off x="6808646" y="2154519"/>
            <a:ext cx="0" cy="2976069"/>
          </a:xfrm>
          <a:prstGeom prst="line">
            <a:avLst/>
          </a:prstGeom>
          <a:ln>
            <a:solidFill>
              <a:srgbClr val="0066FF"/>
            </a:solidFill>
            <a:prstDash val="lgDash"/>
          </a:ln>
        </p:spPr>
        <p:style>
          <a:lnRef idx="1">
            <a:schemeClr val="accent1"/>
          </a:lnRef>
          <a:fillRef idx="0">
            <a:schemeClr val="accent1"/>
          </a:fillRef>
          <a:effectRef idx="0">
            <a:schemeClr val="accent1"/>
          </a:effectRef>
          <a:fontRef idx="minor">
            <a:schemeClr val="tx1"/>
          </a:fontRef>
        </p:style>
      </p:cxnSp>
      <p:sp>
        <p:nvSpPr>
          <p:cNvPr id="19" name="TextBox 28"/>
          <p:cNvSpPr txBox="1"/>
          <p:nvPr/>
        </p:nvSpPr>
        <p:spPr>
          <a:xfrm>
            <a:off x="7200577" y="4198555"/>
            <a:ext cx="1537897"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lang="zh-CN" altLang="en-US" sz="1800" dirty="0" smtClean="0">
                <a:solidFill>
                  <a:prstClr val="black"/>
                </a:solidFill>
                <a:latin typeface="微软雅黑" panose="020B0503020204020204" pitchFamily="34" charset="-122"/>
                <a:ea typeface="微软雅黑" panose="020B0503020204020204" pitchFamily="34" charset="-122"/>
              </a:rPr>
              <a:t>功能介绍</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
        <p:nvSpPr>
          <p:cNvPr id="20" name="TextBox 28"/>
          <p:cNvSpPr txBox="1"/>
          <p:nvPr/>
        </p:nvSpPr>
        <p:spPr>
          <a:xfrm>
            <a:off x="7227969" y="4625120"/>
            <a:ext cx="1537897"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lang="zh-CN" altLang="en-US" sz="1800" dirty="0" smtClean="0">
                <a:solidFill>
                  <a:prstClr val="black"/>
                </a:solidFill>
                <a:latin typeface="微软雅黑" panose="020B0503020204020204" pitchFamily="34" charset="-122"/>
                <a:ea typeface="微软雅黑" panose="020B0503020204020204" pitchFamily="34" charset="-122"/>
              </a:rPr>
              <a:t>应用类型</a:t>
            </a:r>
            <a:endParaRPr lang="en-US" altLang="zh-CN" sz="18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8749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1900"/>
                            </p:stCondLst>
                            <p:childTnLst>
                              <p:par>
                                <p:cTn id="23" presetID="10"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900"/>
                                        <p:tgtEl>
                                          <p:spTgt spid="80"/>
                                        </p:tgtEl>
                                      </p:cBhvr>
                                    </p:animEffect>
                                  </p:childTnLst>
                                </p:cTn>
                              </p:par>
                              <p:par>
                                <p:cTn id="26" presetID="2" presetClass="entr" presetSubtype="4" fill="hold" grpId="0" nodeType="withEffect">
                                  <p:stCondLst>
                                    <p:cond delay="4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par>
                          <p:cTn id="30" fill="hold">
                            <p:stCondLst>
                              <p:cond delay="2800"/>
                            </p:stCondLst>
                            <p:childTnLst>
                              <p:par>
                                <p:cTn id="31" presetID="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80"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2013417" y="3060502"/>
            <a:ext cx="2684684" cy="791422"/>
          </a:xfrm>
          <a:prstGeom prst="rect">
            <a:avLst/>
          </a:prstGeom>
          <a:noFill/>
          <a:ln>
            <a:noFill/>
          </a:ln>
        </p:spPr>
        <p:txBody>
          <a:bodyPr wrap="square" lIns="52249" tIns="26124" rIns="52249" bIns="26124"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smtClean="0">
                <a:ln>
                  <a:noFill/>
                </a:ln>
                <a:solidFill>
                  <a:srgbClr val="FC8604"/>
                </a:solidFill>
                <a:effectLst/>
                <a:uLnTx/>
                <a:uFillTx/>
                <a:latin typeface="微软雅黑" pitchFamily="34" charset="-122"/>
                <a:ea typeface="微软雅黑" pitchFamily="34" charset="-122"/>
                <a:cs typeface="+mn-cs"/>
              </a:rPr>
              <a:t>触手可及</a:t>
            </a:r>
            <a:endParaRPr kumimoji="0" lang="en-US" altLang="zh-CN" sz="4800" b="0" i="0" u="none" strike="noStrike" kern="1200" cap="none" spc="0" normalizeH="0" baseline="0" noProof="0" dirty="0">
              <a:ln>
                <a:noFill/>
              </a:ln>
              <a:solidFill>
                <a:srgbClr val="FC8604"/>
              </a:solidFill>
              <a:effectLst/>
              <a:uLnTx/>
              <a:uFillTx/>
              <a:latin typeface="微软雅黑" pitchFamily="34" charset="-122"/>
              <a:ea typeface="微软雅黑" pitchFamily="34" charset="-122"/>
              <a:cs typeface="+mn-cs"/>
            </a:endParaRPr>
          </a:p>
        </p:txBody>
      </p:sp>
      <p:cxnSp>
        <p:nvCxnSpPr>
          <p:cNvPr id="27" name="直接连接符 26"/>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TextBox 28"/>
          <p:cNvSpPr txBox="1"/>
          <p:nvPr/>
        </p:nvSpPr>
        <p:spPr>
          <a:xfrm>
            <a:off x="1330803" y="441471"/>
            <a:ext cx="2423342" cy="430841"/>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产品定位</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31" name="组合 30"/>
            <p:cNvGrpSpPr/>
            <p:nvPr/>
          </p:nvGrpSpPr>
          <p:grpSpPr>
            <a:xfrm>
              <a:off x="848004" y="393400"/>
              <a:ext cx="406366" cy="418246"/>
              <a:chOff x="848005" y="369553"/>
              <a:chExt cx="406366" cy="418246"/>
            </a:xfrm>
          </p:grpSpPr>
          <p:sp>
            <p:nvSpPr>
              <p:cNvPr id="33" name="椭圆 32"/>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椭圆 33"/>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2" name="椭圆 31"/>
            <p:cNvSpPr/>
            <p:nvPr/>
          </p:nvSpPr>
          <p:spPr>
            <a:xfrm>
              <a:off x="907857" y="455002"/>
              <a:ext cx="286661" cy="295042"/>
            </a:xfrm>
            <a:prstGeom prst="ellipse">
              <a:avLst/>
            </a:prstGeom>
            <a:solidFill>
              <a:srgbClr val="FC86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489" y="2447090"/>
            <a:ext cx="5890021" cy="3457938"/>
          </a:xfrm>
          <a:prstGeom prst="rect">
            <a:avLst/>
          </a:prstGeom>
        </p:spPr>
      </p:pic>
      <p:sp>
        <p:nvSpPr>
          <p:cNvPr id="35" name="TextBox 50"/>
          <p:cNvSpPr txBox="1"/>
          <p:nvPr/>
        </p:nvSpPr>
        <p:spPr>
          <a:xfrm>
            <a:off x="1995613" y="4321518"/>
            <a:ext cx="3116731" cy="791422"/>
          </a:xfrm>
          <a:prstGeom prst="rect">
            <a:avLst/>
          </a:prstGeom>
          <a:noFill/>
          <a:ln>
            <a:noFill/>
          </a:ln>
        </p:spPr>
        <p:txBody>
          <a:bodyPr wrap="square" lIns="52249" tIns="26124" rIns="52249" bIns="26124"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4800" dirty="0">
                <a:solidFill>
                  <a:srgbClr val="FC8604"/>
                </a:solidFill>
                <a:latin typeface="微软雅黑" pitchFamily="34" charset="-122"/>
                <a:ea typeface="微软雅黑" pitchFamily="34" charset="-122"/>
              </a:rPr>
              <a:t>用完即走</a:t>
            </a:r>
            <a:endParaRPr kumimoji="0" lang="en-US" altLang="zh-CN" sz="4800" b="0" i="0" u="none" strike="noStrike" kern="1200" cap="none" spc="0" normalizeH="0" baseline="0" noProof="0" dirty="0">
              <a:ln>
                <a:noFill/>
              </a:ln>
              <a:solidFill>
                <a:srgbClr val="FC8604"/>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6399317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par>
                                <p:cTn id="12" presetID="10" presetClass="entr" presetSubtype="0" fill="hold" nodeType="withEffect">
                                  <p:stCondLst>
                                    <p:cond delay="10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strVal val="#ppt_w"/>
                                          </p:val>
                                        </p:tav>
                                        <p:tav tm="100000">
                                          <p:val>
                                            <p:strVal val="#ppt_w"/>
                                          </p:val>
                                        </p:tav>
                                      </p:tavLst>
                                    </p:anim>
                                    <p:anim calcmode="lin" valueType="num">
                                      <p:cBhvr>
                                        <p:cTn id="18" dur="500" fill="hold"/>
                                        <p:tgtEl>
                                          <p:spTgt spid="29"/>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p:cTn id="28" dur="500" fill="hold"/>
                                        <p:tgtEl>
                                          <p:spTgt spid="51"/>
                                        </p:tgtEl>
                                        <p:attrNameLst>
                                          <p:attrName>ppt_w</p:attrName>
                                        </p:attrNameLst>
                                      </p:cBhvr>
                                      <p:tavLst>
                                        <p:tav tm="0">
                                          <p:val>
                                            <p:fltVal val="0"/>
                                          </p:val>
                                        </p:tav>
                                        <p:tav tm="100000">
                                          <p:val>
                                            <p:strVal val="#ppt_w"/>
                                          </p:val>
                                        </p:tav>
                                      </p:tavLst>
                                    </p:anim>
                                    <p:anim calcmode="lin" valueType="num">
                                      <p:cBhvr>
                                        <p:cTn id="29" dur="500" fill="hold"/>
                                        <p:tgtEl>
                                          <p:spTgt spid="51"/>
                                        </p:tgtEl>
                                        <p:attrNameLst>
                                          <p:attrName>ppt_h</p:attrName>
                                        </p:attrNameLst>
                                      </p:cBhvr>
                                      <p:tavLst>
                                        <p:tav tm="0">
                                          <p:val>
                                            <p:fltVal val="0"/>
                                          </p:val>
                                        </p:tav>
                                        <p:tav tm="100000">
                                          <p:val>
                                            <p:strVal val="#ppt_h"/>
                                          </p:val>
                                        </p:tav>
                                      </p:tavLst>
                                    </p:anim>
                                    <p:animEffect transition="in" filter="fade">
                                      <p:cBhvr>
                                        <p:cTn id="30" dur="500"/>
                                        <p:tgtEl>
                                          <p:spTgt spid="51"/>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fltVal val="0"/>
                                          </p:val>
                                        </p:tav>
                                        <p:tav tm="100000">
                                          <p:val>
                                            <p:strVal val="#ppt_h"/>
                                          </p:val>
                                        </p:tav>
                                      </p:tavLst>
                                    </p:anim>
                                    <p:animEffect transition="in" filter="fad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8" grpId="0" animBg="1"/>
      <p:bldP spid="29"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1" y="4417441"/>
            <a:ext cx="13681075" cy="978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
          <p:cNvGrpSpPr/>
          <p:nvPr/>
        </p:nvGrpSpPr>
        <p:grpSpPr>
          <a:xfrm>
            <a:off x="1839421" y="3784103"/>
            <a:ext cx="1301392" cy="1301862"/>
            <a:chOff x="1466675" y="3784103"/>
            <a:chExt cx="1301392" cy="1301862"/>
          </a:xfrm>
        </p:grpSpPr>
        <p:grpSp>
          <p:nvGrpSpPr>
            <p:cNvPr id="94" name="组合 93"/>
            <p:cNvGrpSpPr/>
            <p:nvPr/>
          </p:nvGrpSpPr>
          <p:grpSpPr>
            <a:xfrm>
              <a:off x="1466675" y="3784103"/>
              <a:ext cx="1301392" cy="1301862"/>
              <a:chOff x="4345444" y="2542859"/>
              <a:chExt cx="1810550" cy="1811205"/>
            </a:xfrm>
          </p:grpSpPr>
          <p:grpSp>
            <p:nvGrpSpPr>
              <p:cNvPr id="95" name="组合 9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5" name="同心圆 10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椭圆 10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4" name="椭圆 103"/>
              <p:cNvSpPr/>
              <p:nvPr/>
            </p:nvSpPr>
            <p:spPr>
              <a:xfrm>
                <a:off x="4565570" y="2763062"/>
                <a:ext cx="1370297"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0" name="TextBox 139"/>
            <p:cNvSpPr txBox="1"/>
            <p:nvPr/>
          </p:nvSpPr>
          <p:spPr>
            <a:xfrm>
              <a:off x="1900276" y="4180595"/>
              <a:ext cx="850204"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1</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6021097" y="3773382"/>
            <a:ext cx="1429727" cy="1356924"/>
            <a:chOff x="8854229" y="3773382"/>
            <a:chExt cx="1429727" cy="1356924"/>
          </a:xfrm>
        </p:grpSpPr>
        <p:grpSp>
          <p:nvGrpSpPr>
            <p:cNvPr id="130" name="组合 129"/>
            <p:cNvGrpSpPr/>
            <p:nvPr/>
          </p:nvGrpSpPr>
          <p:grpSpPr>
            <a:xfrm>
              <a:off x="8854229" y="3773382"/>
              <a:ext cx="1356434" cy="1356924"/>
              <a:chOff x="4345444" y="2542859"/>
              <a:chExt cx="1810550" cy="1811205"/>
            </a:xfrm>
          </p:grpSpPr>
          <p:grpSp>
            <p:nvGrpSpPr>
              <p:cNvPr id="131" name="组合 13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3" name="同心圆 1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4" name="椭圆 13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2" name="椭圆 131"/>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5" name="TextBox 144"/>
            <p:cNvSpPr txBox="1"/>
            <p:nvPr/>
          </p:nvSpPr>
          <p:spPr>
            <a:xfrm>
              <a:off x="9268838" y="4163004"/>
              <a:ext cx="1015118"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2</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p:cNvGrpSpPr/>
          <p:nvPr/>
        </p:nvGrpSpPr>
        <p:grpSpPr>
          <a:xfrm>
            <a:off x="10219119" y="3529102"/>
            <a:ext cx="1844818" cy="1845484"/>
            <a:chOff x="10559621" y="3529102"/>
            <a:chExt cx="1844818" cy="1845484"/>
          </a:xfrm>
        </p:grpSpPr>
        <p:grpSp>
          <p:nvGrpSpPr>
            <p:cNvPr id="135" name="组合 134"/>
            <p:cNvGrpSpPr/>
            <p:nvPr/>
          </p:nvGrpSpPr>
          <p:grpSpPr>
            <a:xfrm>
              <a:off x="10559621" y="3529102"/>
              <a:ext cx="1844818" cy="1845484"/>
              <a:chOff x="4345444" y="2542859"/>
              <a:chExt cx="1810550" cy="1811205"/>
            </a:xfrm>
          </p:grpSpPr>
          <p:grpSp>
            <p:nvGrpSpPr>
              <p:cNvPr id="136" name="组合 13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8" name="同心圆 13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9" name="椭圆 13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7" name="椭圆 136"/>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6" name="TextBox 145"/>
            <p:cNvSpPr txBox="1"/>
            <p:nvPr/>
          </p:nvSpPr>
          <p:spPr>
            <a:xfrm>
              <a:off x="11234408" y="4207740"/>
              <a:ext cx="1097152" cy="508873"/>
            </a:xfrm>
            <a:prstGeom prst="rect">
              <a:avLst/>
            </a:prstGeom>
            <a:noFill/>
          </p:spPr>
          <p:txBody>
            <a:bodyPr wrap="square" lIns="138192" tIns="69096" rIns="138192" bIns="69096"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微软雅黑" panose="020B0503020204020204" pitchFamily="34" charset="-122"/>
                  <a:ea typeface="微软雅黑" panose="020B0503020204020204" pitchFamily="34" charset="-122"/>
                </a:rPr>
                <a:t>3</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00" name="组合 199"/>
          <p:cNvGrpSpPr/>
          <p:nvPr/>
        </p:nvGrpSpPr>
        <p:grpSpPr>
          <a:xfrm>
            <a:off x="5120725" y="5628349"/>
            <a:ext cx="3155674" cy="1458349"/>
            <a:chOff x="282577" y="1556881"/>
            <a:chExt cx="2367062" cy="1093507"/>
          </a:xfrm>
        </p:grpSpPr>
        <p:sp>
          <p:nvSpPr>
            <p:cNvPr id="201" name="TextBox 200"/>
            <p:cNvSpPr txBox="1"/>
            <p:nvPr/>
          </p:nvSpPr>
          <p:spPr>
            <a:xfrm>
              <a:off x="282577" y="1995754"/>
              <a:ext cx="2367062" cy="654634"/>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65000"/>
                      <a:lumOff val="35000"/>
                    </a:prstClr>
                  </a:solidFill>
                  <a:latin typeface="微软雅黑" pitchFamily="34" charset="-122"/>
                  <a:ea typeface="微软雅黑" pitchFamily="34" charset="-122"/>
                </a:rPr>
                <a:t>微信小程序正式开启内测。在微信生态下，触手可及、用完即走的微信小程序引起</a:t>
              </a:r>
              <a:r>
                <a:rPr lang="zh-CN" altLang="en-US" sz="1000" dirty="0" smtClean="0">
                  <a:solidFill>
                    <a:prstClr val="black">
                      <a:lumMod val="65000"/>
                      <a:lumOff val="35000"/>
                    </a:prstClr>
                  </a:solidFill>
                  <a:latin typeface="微软雅黑" pitchFamily="34" charset="-122"/>
                  <a:ea typeface="微软雅黑" pitchFamily="34" charset="-122"/>
                </a:rPr>
                <a:t>广泛</a:t>
              </a:r>
              <a:r>
                <a:rPr lang="zh-CN" altLang="en-US" sz="1000" dirty="0">
                  <a:solidFill>
                    <a:prstClr val="black">
                      <a:lumMod val="65000"/>
                      <a:lumOff val="35000"/>
                    </a:prstClr>
                  </a:solidFill>
                  <a:latin typeface="微软雅黑" pitchFamily="34" charset="-122"/>
                  <a:ea typeface="微软雅黑" pitchFamily="34" charset="-122"/>
                </a:rPr>
                <a:t>关注。腾讯云正式上线微信小程序解决方案，提供小程序在云端服务器的技术方案。</a:t>
              </a:r>
              <a:endParaRPr kumimoji="0" lang="zh-CN" altLang="en-US" sz="1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204" name="TextBox 203"/>
            <p:cNvSpPr txBox="1"/>
            <p:nvPr/>
          </p:nvSpPr>
          <p:spPr>
            <a:xfrm>
              <a:off x="640375" y="1556881"/>
              <a:ext cx="1651466" cy="346168"/>
            </a:xfrm>
            <a:prstGeom prst="rect">
              <a:avLst/>
            </a:prstGeom>
            <a:noFill/>
          </p:spPr>
          <p:txBody>
            <a:bodyPr wrap="square" lIns="91431" tIns="0" rIns="91431" bIns="0" rtlCol="0" anchor="t">
              <a:spAutoFit/>
            </a:bodyPr>
            <a:lstStyle/>
            <a:p>
              <a:pPr lvl="0" algn="ctr">
                <a:lnSpc>
                  <a:spcPct val="150000"/>
                </a:lnSpc>
                <a:defRPr/>
              </a:pP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2016</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年</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9</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月</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21</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日</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cxnSp>
        <p:nvCxnSpPr>
          <p:cNvPr id="89" name="直接连接符 88"/>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0"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TextBox 90"/>
          <p:cNvSpPr txBox="1"/>
          <p:nvPr/>
        </p:nvSpPr>
        <p:spPr>
          <a:xfrm>
            <a:off x="1330803" y="441471"/>
            <a:ext cx="2423342" cy="738617"/>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发展历程</a:t>
            </a:r>
            <a:endParaRPr lang="en-US" altLang="zh-CN" sz="2000" dirty="0" smtClean="0">
              <a:solidFill>
                <a:prstClr val="black">
                  <a:lumMod val="65000"/>
                  <a:lumOff val="35000"/>
                </a:prstClr>
              </a:solidFill>
              <a:latin typeface="微软雅黑" panose="020B0503020204020204" pitchFamily="34" charset="-122"/>
              <a:ea typeface="微软雅黑" panose="020B0503020204020204" pitchFamily="34" charset="-122"/>
            </a:endParaRPr>
          </a:p>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92" name="组合 91"/>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93" name="组合 92"/>
            <p:cNvGrpSpPr/>
            <p:nvPr/>
          </p:nvGrpSpPr>
          <p:grpSpPr>
            <a:xfrm>
              <a:off x="848004" y="393400"/>
              <a:ext cx="406366" cy="418246"/>
              <a:chOff x="848005" y="369553"/>
              <a:chExt cx="406366" cy="418246"/>
            </a:xfrm>
          </p:grpSpPr>
          <p:sp>
            <p:nvSpPr>
              <p:cNvPr id="97" name="椭圆 96"/>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0" name="椭圆 9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6" name="椭圆 95"/>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47" name="组合 146"/>
          <p:cNvGrpSpPr/>
          <p:nvPr/>
        </p:nvGrpSpPr>
        <p:grpSpPr>
          <a:xfrm>
            <a:off x="931974" y="2014451"/>
            <a:ext cx="3532299" cy="1588567"/>
            <a:chOff x="260434" y="1116089"/>
            <a:chExt cx="2649569" cy="1191150"/>
          </a:xfrm>
        </p:grpSpPr>
        <p:sp>
          <p:nvSpPr>
            <p:cNvPr id="148" name="TextBox 147"/>
            <p:cNvSpPr txBox="1"/>
            <p:nvPr/>
          </p:nvSpPr>
          <p:spPr>
            <a:xfrm>
              <a:off x="260434" y="1496346"/>
              <a:ext cx="2649569" cy="810893"/>
            </a:xfrm>
            <a:prstGeom prst="rect">
              <a:avLst/>
            </a:prstGeom>
            <a:noFill/>
          </p:spPr>
          <p:txBody>
            <a:bodyPr wrap="square" lIns="91431" tIns="45715" rIns="91431" bIns="45715" rtlCol="0">
              <a:spAutoFit/>
            </a:bodyPr>
            <a:lstStyle/>
            <a:p>
              <a:pPr lvl="0">
                <a:lnSpc>
                  <a:spcPct val="130000"/>
                </a:lnSpc>
                <a:defRPr/>
              </a:pPr>
              <a:r>
                <a:rPr lang="zh-CN" altLang="en-US" sz="1000" dirty="0">
                  <a:solidFill>
                    <a:schemeClr val="bg1">
                      <a:lumMod val="50000"/>
                    </a:schemeClr>
                  </a:solidFill>
                </a:rPr>
                <a:t>微信之父张小龙时隔多年的公开亮相，解读了微信的四大价值观。张小龙指出，越来越多</a:t>
              </a:r>
              <a:r>
                <a:rPr lang="zh-CN" altLang="en-US" sz="1050" dirty="0">
                  <a:solidFill>
                    <a:schemeClr val="bg1">
                      <a:lumMod val="50000"/>
                    </a:schemeClr>
                  </a:solidFill>
                </a:rPr>
                <a:t>产品</a:t>
              </a:r>
              <a:r>
                <a:rPr lang="zh-CN" altLang="en-US" sz="1000" dirty="0">
                  <a:solidFill>
                    <a:schemeClr val="bg1">
                      <a:lumMod val="50000"/>
                    </a:schemeClr>
                  </a:solidFill>
                </a:rPr>
                <a:t>通过公众号来做，因为这里开发、获取用户和传播成本更低。拆分出来的服务号并没有提供更好的服务，所以微信内部正在研究新的形态，叫「微信小程序」</a:t>
              </a:r>
              <a:endParaRPr kumimoji="0" lang="zh-CN" altLang="en-US" sz="1000" b="0" i="0"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sp>
          <p:nvSpPr>
            <p:cNvPr id="151" name="TextBox 150"/>
            <p:cNvSpPr txBox="1"/>
            <p:nvPr/>
          </p:nvSpPr>
          <p:spPr>
            <a:xfrm>
              <a:off x="605074" y="1116089"/>
              <a:ext cx="1648239" cy="346169"/>
            </a:xfrm>
            <a:prstGeom prst="rect">
              <a:avLst/>
            </a:prstGeom>
            <a:noFill/>
          </p:spPr>
          <p:txBody>
            <a:bodyPr wrap="square" lIns="91431" tIns="0" rIns="91431" bIns="0" rtlCol="0" anchor="t">
              <a:spAutoFit/>
            </a:bodyPr>
            <a:lstStyle/>
            <a:p>
              <a:pPr lvl="0" algn="ctr">
                <a:lnSpc>
                  <a:spcPct val="150000"/>
                </a:lnSpc>
                <a:defRPr/>
              </a:pP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2016</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年</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1</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月</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11</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日</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sp>
        <p:nvSpPr>
          <p:cNvPr id="5" name="等腰三角形 4"/>
          <p:cNvSpPr/>
          <p:nvPr/>
        </p:nvSpPr>
        <p:spPr>
          <a:xfrm>
            <a:off x="2391247" y="3437291"/>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85" name="组合 184"/>
          <p:cNvGrpSpPr/>
          <p:nvPr/>
        </p:nvGrpSpPr>
        <p:grpSpPr>
          <a:xfrm>
            <a:off x="9792865" y="2055147"/>
            <a:ext cx="2697325" cy="984066"/>
            <a:chOff x="559940" y="1169805"/>
            <a:chExt cx="2023257" cy="737879"/>
          </a:xfrm>
        </p:grpSpPr>
        <p:sp>
          <p:nvSpPr>
            <p:cNvPr id="186" name="TextBox 185"/>
            <p:cNvSpPr txBox="1"/>
            <p:nvPr/>
          </p:nvSpPr>
          <p:spPr>
            <a:xfrm>
              <a:off x="559940" y="1553061"/>
              <a:ext cx="2023257" cy="354623"/>
            </a:xfrm>
            <a:prstGeom prst="rect">
              <a:avLst/>
            </a:prstGeom>
            <a:noFill/>
          </p:spPr>
          <p:txBody>
            <a:bodyPr wrap="square" lIns="91431" tIns="45715" rIns="91431" bIns="45715" rtlCol="0">
              <a:spAutoFit/>
            </a:bodyPr>
            <a:lstStyle/>
            <a:p>
              <a:pPr lvl="0">
                <a:lnSpc>
                  <a:spcPct val="130000"/>
                </a:lnSpc>
                <a:defRPr/>
              </a:pPr>
              <a:r>
                <a:rPr lang="zh-CN" altLang="en-US" sz="1000" dirty="0">
                  <a:solidFill>
                    <a:prstClr val="black">
                      <a:lumMod val="65000"/>
                      <a:lumOff val="35000"/>
                    </a:prstClr>
                  </a:solidFill>
                  <a:latin typeface="微软雅黑" pitchFamily="34" charset="-122"/>
                  <a:ea typeface="微软雅黑" pitchFamily="34" charset="-122"/>
                </a:rPr>
                <a:t>万众瞩目的微信第一批小程序正式低调上线，用户可以体验到各种各样小程序提供的服务。</a:t>
              </a:r>
              <a:endParaRPr kumimoji="0" lang="zh-CN" altLang="en-US" sz="1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189" name="TextBox 188"/>
            <p:cNvSpPr txBox="1"/>
            <p:nvPr/>
          </p:nvSpPr>
          <p:spPr>
            <a:xfrm>
              <a:off x="563135" y="1169805"/>
              <a:ext cx="1787732" cy="346169"/>
            </a:xfrm>
            <a:prstGeom prst="rect">
              <a:avLst/>
            </a:prstGeom>
            <a:noFill/>
          </p:spPr>
          <p:txBody>
            <a:bodyPr wrap="square" lIns="91431" tIns="0" rIns="91431" bIns="0" rtlCol="0" anchor="t">
              <a:spAutoFit/>
            </a:bodyPr>
            <a:lstStyle/>
            <a:p>
              <a:pPr lvl="0" algn="ctr">
                <a:lnSpc>
                  <a:spcPct val="150000"/>
                </a:lnSpc>
                <a:defRPr/>
              </a:pP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2017</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年</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1</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月</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9</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日</a:t>
              </a:r>
              <a:r>
                <a:rPr lang="en-US" altLang="zh-CN" sz="2000" dirty="0">
                  <a:solidFill>
                    <a:prstClr val="black">
                      <a:lumMod val="65000"/>
                      <a:lumOff val="35000"/>
                    </a:prstClr>
                  </a:solidFill>
                  <a:latin typeface="微软雅黑" pitchFamily="34" charset="-122"/>
                  <a:ea typeface="微软雅黑" pitchFamily="34" charset="-122"/>
                  <a:cs typeface="华文黑体" pitchFamily="2" charset="-122"/>
                </a:rPr>
                <a:t>0</a:t>
              </a:r>
              <a:r>
                <a:rPr lang="zh-CN" altLang="en-US" sz="2000" dirty="0">
                  <a:solidFill>
                    <a:prstClr val="black">
                      <a:lumMod val="65000"/>
                      <a:lumOff val="35000"/>
                    </a:prstClr>
                  </a:solidFill>
                  <a:latin typeface="微软雅黑" pitchFamily="34" charset="-122"/>
                  <a:ea typeface="微软雅黑" pitchFamily="34" charset="-122"/>
                  <a:cs typeface="华文黑体" pitchFamily="2" charset="-122"/>
                </a:rPr>
                <a:t>点</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sp>
        <p:nvSpPr>
          <p:cNvPr id="107" name="等腰三角形 106"/>
          <p:cNvSpPr/>
          <p:nvPr/>
        </p:nvSpPr>
        <p:spPr>
          <a:xfrm>
            <a:off x="10966830" y="3304415"/>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9" name="等腰三角形 108"/>
          <p:cNvSpPr/>
          <p:nvPr/>
        </p:nvSpPr>
        <p:spPr>
          <a:xfrm rot="10800000">
            <a:off x="6599693" y="5264414"/>
            <a:ext cx="197740" cy="170466"/>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27245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fill="hold"/>
                                        <p:tgtEl>
                                          <p:spTgt spid="90"/>
                                        </p:tgtEl>
                                        <p:attrNameLst>
                                          <p:attrName>ppt_x</p:attrName>
                                        </p:attrNameLst>
                                      </p:cBhvr>
                                      <p:tavLst>
                                        <p:tav tm="0">
                                          <p:val>
                                            <p:strVal val="0-#ppt_w/2"/>
                                          </p:val>
                                        </p:tav>
                                        <p:tav tm="100000">
                                          <p:val>
                                            <p:strVal val="#ppt_x"/>
                                          </p:val>
                                        </p:tav>
                                      </p:tavLst>
                                    </p:anim>
                                    <p:anim calcmode="lin" valueType="num">
                                      <p:cBhvr additive="base">
                                        <p:cTn id="8" dur="1000" fill="hold"/>
                                        <p:tgtEl>
                                          <p:spTgt spid="90"/>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1000"/>
                                        <p:tgtEl>
                                          <p:spTgt spid="89"/>
                                        </p:tgtEl>
                                      </p:cBhvr>
                                    </p:animEffect>
                                  </p:childTnLst>
                                </p:cTn>
                              </p:par>
                              <p:par>
                                <p:cTn id="12" presetID="10" presetClass="entr" presetSubtype="0" fill="hold" nodeType="withEffect">
                                  <p:stCondLst>
                                    <p:cond delay="100"/>
                                  </p:stCondLst>
                                  <p:childTnLst>
                                    <p:set>
                                      <p:cBhvr>
                                        <p:cTn id="13" dur="1" fill="hold">
                                          <p:stCondLst>
                                            <p:cond delay="0"/>
                                          </p:stCondLst>
                                        </p:cTn>
                                        <p:tgtEl>
                                          <p:spTgt spid="92"/>
                                        </p:tgtEl>
                                        <p:attrNameLst>
                                          <p:attrName>style.visibility</p:attrName>
                                        </p:attrNameLst>
                                      </p:cBhvr>
                                      <p:to>
                                        <p:strVal val="visible"/>
                                      </p:to>
                                    </p:set>
                                    <p:animEffect transition="in" filter="fade">
                                      <p:cBhvr>
                                        <p:cTn id="14" dur="500"/>
                                        <p:tgtEl>
                                          <p:spTgt spid="92"/>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91"/>
                                        </p:tgtEl>
                                        <p:attrNameLst>
                                          <p:attrName>style.visibility</p:attrName>
                                        </p:attrNameLst>
                                      </p:cBhvr>
                                      <p:to>
                                        <p:strVal val="visible"/>
                                      </p:to>
                                    </p:set>
                                    <p:anim calcmode="lin" valueType="num">
                                      <p:cBhvr>
                                        <p:cTn id="17" dur="500" fill="hold"/>
                                        <p:tgtEl>
                                          <p:spTgt spid="91"/>
                                        </p:tgtEl>
                                        <p:attrNameLst>
                                          <p:attrName>ppt_w</p:attrName>
                                        </p:attrNameLst>
                                      </p:cBhvr>
                                      <p:tavLst>
                                        <p:tav tm="0">
                                          <p:val>
                                            <p:strVal val="#ppt_w"/>
                                          </p:val>
                                        </p:tav>
                                        <p:tav tm="100000">
                                          <p:val>
                                            <p:strVal val="#ppt_w"/>
                                          </p:val>
                                        </p:tav>
                                      </p:tavLst>
                                    </p:anim>
                                    <p:anim calcmode="lin" valueType="num">
                                      <p:cBhvr>
                                        <p:cTn id="18" dur="500" fill="hold"/>
                                        <p:tgtEl>
                                          <p:spTgt spid="91"/>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2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1000"/>
                                        <p:tgtEl>
                                          <p:spTgt spid="50"/>
                                        </p:tgtEl>
                                      </p:cBhvr>
                                    </p:animEffect>
                                  </p:childTnLst>
                                </p:cTn>
                              </p:par>
                            </p:childTnLst>
                          </p:cTn>
                        </p:par>
                        <p:par>
                          <p:cTn id="23" fill="hold">
                            <p:stCondLst>
                              <p:cond delay="21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26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3100"/>
                            </p:stCondLst>
                            <p:childTnLst>
                              <p:par>
                                <p:cTn id="34" presetID="47" presetClass="entr" presetSubtype="0" fill="hold" nodeType="after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fade">
                                      <p:cBhvr>
                                        <p:cTn id="36" dur="500"/>
                                        <p:tgtEl>
                                          <p:spTgt spid="147"/>
                                        </p:tgtEl>
                                      </p:cBhvr>
                                    </p:animEffect>
                                    <p:anim calcmode="lin" valueType="num">
                                      <p:cBhvr>
                                        <p:cTn id="37" dur="500" fill="hold"/>
                                        <p:tgtEl>
                                          <p:spTgt spid="147"/>
                                        </p:tgtEl>
                                        <p:attrNameLst>
                                          <p:attrName>ppt_x</p:attrName>
                                        </p:attrNameLst>
                                      </p:cBhvr>
                                      <p:tavLst>
                                        <p:tav tm="0">
                                          <p:val>
                                            <p:strVal val="#ppt_x"/>
                                          </p:val>
                                        </p:tav>
                                        <p:tav tm="100000">
                                          <p:val>
                                            <p:strVal val="#ppt_x"/>
                                          </p:val>
                                        </p:tav>
                                      </p:tavLst>
                                    </p:anim>
                                    <p:anim calcmode="lin" valueType="num">
                                      <p:cBhvr>
                                        <p:cTn id="38" dur="500" fill="hold"/>
                                        <p:tgtEl>
                                          <p:spTgt spid="147"/>
                                        </p:tgtEl>
                                        <p:attrNameLst>
                                          <p:attrName>ppt_y</p:attrName>
                                        </p:attrNameLst>
                                      </p:cBhvr>
                                      <p:tavLst>
                                        <p:tav tm="0">
                                          <p:val>
                                            <p:strVal val="#ppt_y-.1"/>
                                          </p:val>
                                        </p:tav>
                                        <p:tav tm="100000">
                                          <p:val>
                                            <p:strVal val="#ppt_y"/>
                                          </p:val>
                                        </p:tav>
                                      </p:tavLst>
                                    </p:anim>
                                  </p:childTnLst>
                                </p:cTn>
                              </p:par>
                            </p:childTnLst>
                          </p:cTn>
                        </p:par>
                        <p:par>
                          <p:cTn id="39" fill="hold">
                            <p:stCondLst>
                              <p:cond delay="3600"/>
                            </p:stCondLst>
                            <p:childTnLst>
                              <p:par>
                                <p:cTn id="40" presetID="53" presetClass="entr" presetSubtype="16"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4100"/>
                            </p:stCondLst>
                            <p:childTnLst>
                              <p:par>
                                <p:cTn id="46" presetID="10" presetClass="entr" presetSubtype="0" fill="hold" grpId="0" nodeType="after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fade">
                                      <p:cBhvr>
                                        <p:cTn id="48" dur="500"/>
                                        <p:tgtEl>
                                          <p:spTgt spid="109"/>
                                        </p:tgtEl>
                                      </p:cBhvr>
                                    </p:animEffect>
                                  </p:childTnLst>
                                </p:cTn>
                              </p:par>
                            </p:childTnLst>
                          </p:cTn>
                        </p:par>
                        <p:par>
                          <p:cTn id="49" fill="hold">
                            <p:stCondLst>
                              <p:cond delay="4600"/>
                            </p:stCondLst>
                            <p:childTnLst>
                              <p:par>
                                <p:cTn id="50" presetID="42" presetClass="entr" presetSubtype="0" fill="hold" nodeType="afterEffect">
                                  <p:stCondLst>
                                    <p:cond delay="0"/>
                                  </p:stCondLst>
                                  <p:childTnLst>
                                    <p:set>
                                      <p:cBhvr>
                                        <p:cTn id="51" dur="1" fill="hold">
                                          <p:stCondLst>
                                            <p:cond delay="0"/>
                                          </p:stCondLst>
                                        </p:cTn>
                                        <p:tgtEl>
                                          <p:spTgt spid="200"/>
                                        </p:tgtEl>
                                        <p:attrNameLst>
                                          <p:attrName>style.visibility</p:attrName>
                                        </p:attrNameLst>
                                      </p:cBhvr>
                                      <p:to>
                                        <p:strVal val="visible"/>
                                      </p:to>
                                    </p:set>
                                    <p:animEffect transition="in" filter="fade">
                                      <p:cBhvr>
                                        <p:cTn id="52" dur="500"/>
                                        <p:tgtEl>
                                          <p:spTgt spid="200"/>
                                        </p:tgtEl>
                                      </p:cBhvr>
                                    </p:animEffect>
                                    <p:anim calcmode="lin" valueType="num">
                                      <p:cBhvr>
                                        <p:cTn id="53" dur="500" fill="hold"/>
                                        <p:tgtEl>
                                          <p:spTgt spid="200"/>
                                        </p:tgtEl>
                                        <p:attrNameLst>
                                          <p:attrName>ppt_x</p:attrName>
                                        </p:attrNameLst>
                                      </p:cBhvr>
                                      <p:tavLst>
                                        <p:tav tm="0">
                                          <p:val>
                                            <p:strVal val="#ppt_x"/>
                                          </p:val>
                                        </p:tav>
                                        <p:tav tm="100000">
                                          <p:val>
                                            <p:strVal val="#ppt_x"/>
                                          </p:val>
                                        </p:tav>
                                      </p:tavLst>
                                    </p:anim>
                                    <p:anim calcmode="lin" valueType="num">
                                      <p:cBhvr>
                                        <p:cTn id="54" dur="500" fill="hold"/>
                                        <p:tgtEl>
                                          <p:spTgt spid="200"/>
                                        </p:tgtEl>
                                        <p:attrNameLst>
                                          <p:attrName>ppt_y</p:attrName>
                                        </p:attrNameLst>
                                      </p:cBhvr>
                                      <p:tavLst>
                                        <p:tav tm="0">
                                          <p:val>
                                            <p:strVal val="#ppt_y+.1"/>
                                          </p:val>
                                        </p:tav>
                                        <p:tav tm="100000">
                                          <p:val>
                                            <p:strVal val="#ppt_y"/>
                                          </p:val>
                                        </p:tav>
                                      </p:tavLst>
                                    </p:anim>
                                  </p:childTnLst>
                                </p:cTn>
                              </p:par>
                            </p:childTnLst>
                          </p:cTn>
                        </p:par>
                        <p:par>
                          <p:cTn id="55" fill="hold">
                            <p:stCondLst>
                              <p:cond delay="5100"/>
                            </p:stCondLst>
                            <p:childTnLst>
                              <p:par>
                                <p:cTn id="56" presetID="53" presetClass="entr" presetSubtype="16"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childTnLst>
                          </p:cTn>
                        </p:par>
                        <p:par>
                          <p:cTn id="61" fill="hold">
                            <p:stCondLst>
                              <p:cond delay="5600"/>
                            </p:stCondLst>
                            <p:childTnLst>
                              <p:par>
                                <p:cTn id="62" presetID="10" presetClass="entr" presetSubtype="0" fill="hold" grpId="0" nodeType="after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500"/>
                                        <p:tgtEl>
                                          <p:spTgt spid="107"/>
                                        </p:tgtEl>
                                      </p:cBhvr>
                                    </p:animEffect>
                                  </p:childTnLst>
                                </p:cTn>
                              </p:par>
                            </p:childTnLst>
                          </p:cTn>
                        </p:par>
                        <p:par>
                          <p:cTn id="65" fill="hold">
                            <p:stCondLst>
                              <p:cond delay="6100"/>
                            </p:stCondLst>
                            <p:childTnLst>
                              <p:par>
                                <p:cTn id="66" presetID="47" presetClass="entr" presetSubtype="0" fill="hold" nodeType="after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500"/>
                                        <p:tgtEl>
                                          <p:spTgt spid="185"/>
                                        </p:tgtEl>
                                      </p:cBhvr>
                                    </p:animEffect>
                                    <p:anim calcmode="lin" valueType="num">
                                      <p:cBhvr>
                                        <p:cTn id="69" dur="500" fill="hold"/>
                                        <p:tgtEl>
                                          <p:spTgt spid="185"/>
                                        </p:tgtEl>
                                        <p:attrNameLst>
                                          <p:attrName>ppt_x</p:attrName>
                                        </p:attrNameLst>
                                      </p:cBhvr>
                                      <p:tavLst>
                                        <p:tav tm="0">
                                          <p:val>
                                            <p:strVal val="#ppt_x"/>
                                          </p:val>
                                        </p:tav>
                                        <p:tav tm="100000">
                                          <p:val>
                                            <p:strVal val="#ppt_x"/>
                                          </p:val>
                                        </p:tav>
                                      </p:tavLst>
                                    </p:anim>
                                    <p:anim calcmode="lin" valueType="num">
                                      <p:cBhvr>
                                        <p:cTn id="70" dur="500" fill="hold"/>
                                        <p:tgtEl>
                                          <p:spTgt spid="1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90" grpId="0" animBg="1"/>
      <p:bldP spid="91" grpId="0"/>
      <p:bldP spid="5" grpId="0" animBg="1"/>
      <p:bldP spid="107" grpId="0" animBg="1"/>
      <p:bldP spid="1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78837" y="3260199"/>
            <a:ext cx="1152115" cy="2249207"/>
            <a:chOff x="1927695" y="3888804"/>
            <a:chExt cx="1897602" cy="2016224"/>
          </a:xfrm>
        </p:grpSpPr>
        <p:sp>
          <p:nvSpPr>
            <p:cNvPr id="42" name="圆角矩形 41"/>
            <p:cNvSpPr/>
            <p:nvPr/>
          </p:nvSpPr>
          <p:spPr>
            <a:xfrm>
              <a:off x="2016001"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6" name="组合 45"/>
            <p:cNvGrpSpPr/>
            <p:nvPr/>
          </p:nvGrpSpPr>
          <p:grpSpPr>
            <a:xfrm>
              <a:off x="1927695" y="4021197"/>
              <a:ext cx="1897602" cy="1783439"/>
              <a:chOff x="676739" y="1237895"/>
              <a:chExt cx="1423387" cy="1337271"/>
            </a:xfrm>
          </p:grpSpPr>
          <p:sp>
            <p:nvSpPr>
              <p:cNvPr id="47" name="TextBox 46"/>
              <p:cNvSpPr txBox="1"/>
              <p:nvPr/>
            </p:nvSpPr>
            <p:spPr>
              <a:xfrm>
                <a:off x="792221" y="1605902"/>
                <a:ext cx="1230338" cy="969264"/>
              </a:xfrm>
              <a:prstGeom prst="rect">
                <a:avLst/>
              </a:prstGeom>
              <a:noFill/>
            </p:spPr>
            <p:txBody>
              <a:bodyPr wrap="square" lIns="91431" tIns="45715" rIns="91431" bIns="45715" rtlCol="0">
                <a:spAutoFit/>
              </a:bodyPr>
              <a:lstStyle/>
              <a:p>
                <a:pPr lvl="0" algn="ctr">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用户可以在小程序中使用扫一扫。</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50" name="TextBox 49"/>
              <p:cNvSpPr txBox="1"/>
              <p:nvPr/>
            </p:nvSpPr>
            <p:spPr>
              <a:xfrm>
                <a:off x="676739" y="1237895"/>
                <a:ext cx="1423387" cy="399112"/>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线下扫码</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5" name="组合 4"/>
          <p:cNvGrpSpPr/>
          <p:nvPr/>
        </p:nvGrpSpPr>
        <p:grpSpPr>
          <a:xfrm>
            <a:off x="2539091" y="3240733"/>
            <a:ext cx="1075576" cy="2268673"/>
            <a:chOff x="4705273" y="3888804"/>
            <a:chExt cx="1771538" cy="2016224"/>
          </a:xfrm>
        </p:grpSpPr>
        <p:sp>
          <p:nvSpPr>
            <p:cNvPr id="43" name="圆角矩形 42"/>
            <p:cNvSpPr/>
            <p:nvPr/>
          </p:nvSpPr>
          <p:spPr>
            <a:xfrm>
              <a:off x="4705273"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82095" y="4025490"/>
              <a:ext cx="1664214" cy="1600486"/>
              <a:chOff x="809008" y="1241113"/>
              <a:chExt cx="1248323" cy="1200088"/>
            </a:xfrm>
          </p:grpSpPr>
          <p:sp>
            <p:nvSpPr>
              <p:cNvPr id="52" name="TextBox 51"/>
              <p:cNvSpPr txBox="1"/>
              <p:nvPr/>
            </p:nvSpPr>
            <p:spPr>
              <a:xfrm>
                <a:off x="826993" y="1614864"/>
                <a:ext cx="1230338" cy="826337"/>
              </a:xfrm>
              <a:prstGeom prst="rect">
                <a:avLst/>
              </a:prstGeom>
              <a:noFill/>
            </p:spPr>
            <p:txBody>
              <a:bodyPr wrap="square" lIns="91431" tIns="45715" rIns="91431" bIns="45715" rtlCol="0">
                <a:spAutoFit/>
              </a:bodyPr>
              <a:lstStyle/>
              <a:p>
                <a:pPr lvl="0" algn="ctr">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用户可以分享小程序或其中的任何一个页面给好友或群聊。</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53" name="TextBox 52"/>
              <p:cNvSpPr txBox="1"/>
              <p:nvPr/>
            </p:nvSpPr>
            <p:spPr>
              <a:xfrm>
                <a:off x="809008" y="1241113"/>
                <a:ext cx="1203552" cy="210395"/>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对话分享</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13" name="组合 12"/>
          <p:cNvGrpSpPr/>
          <p:nvPr/>
        </p:nvGrpSpPr>
        <p:grpSpPr>
          <a:xfrm>
            <a:off x="4397296" y="3240732"/>
            <a:ext cx="1095505" cy="2249206"/>
            <a:chOff x="7430331" y="3871353"/>
            <a:chExt cx="1804362" cy="2016224"/>
          </a:xfrm>
        </p:grpSpPr>
        <p:sp>
          <p:nvSpPr>
            <p:cNvPr id="44" name="圆角矩形 43"/>
            <p:cNvSpPr/>
            <p:nvPr/>
          </p:nvSpPr>
          <p:spPr>
            <a:xfrm>
              <a:off x="7463155" y="3871353"/>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4" name="组合 53"/>
            <p:cNvGrpSpPr/>
            <p:nvPr/>
          </p:nvGrpSpPr>
          <p:grpSpPr>
            <a:xfrm>
              <a:off x="7430331" y="4001220"/>
              <a:ext cx="1771537" cy="1475400"/>
              <a:chOff x="751681" y="1222915"/>
              <a:chExt cx="1328826" cy="1106296"/>
            </a:xfrm>
          </p:grpSpPr>
          <p:sp>
            <p:nvSpPr>
              <p:cNvPr id="55" name="TextBox 54"/>
              <p:cNvSpPr txBox="1"/>
              <p:nvPr/>
            </p:nvSpPr>
            <p:spPr>
              <a:xfrm>
                <a:off x="809527" y="1608280"/>
                <a:ext cx="1230338" cy="720931"/>
              </a:xfrm>
              <a:prstGeom prst="rect">
                <a:avLst/>
              </a:prstGeom>
              <a:noFill/>
            </p:spPr>
            <p:txBody>
              <a:bodyPr wrap="square" lIns="91431" tIns="45715" rIns="91431" bIns="45715" rtlCol="0">
                <a:spAutoFit/>
              </a:bodyPr>
              <a:lstStyle/>
              <a:p>
                <a:pPr lvl="0">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商户可以发送模板消息给接受过服务的</a:t>
                </a:r>
                <a:r>
                  <a:rPr lang="zh-CN" altLang="en-US" sz="1200" dirty="0" smtClean="0">
                    <a:solidFill>
                      <a:prstClr val="black">
                        <a:lumMod val="65000"/>
                        <a:lumOff val="35000"/>
                      </a:prstClr>
                    </a:solidFill>
                    <a:latin typeface="微软雅黑" pitchFamily="34" charset="-122"/>
                    <a:ea typeface="微软雅黑" pitchFamily="34" charset="-122"/>
                  </a:rPr>
                  <a:t>用户。</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56" name="TextBox 55"/>
              <p:cNvSpPr txBox="1"/>
              <p:nvPr/>
            </p:nvSpPr>
            <p:spPr>
              <a:xfrm>
                <a:off x="751681" y="1222915"/>
                <a:ext cx="1328826" cy="352075"/>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消息</a:t>
                </a:r>
                <a:r>
                  <a:rPr lang="zh-CN" altLang="en-US" sz="1400" dirty="0" smtClean="0">
                    <a:solidFill>
                      <a:prstClr val="black">
                        <a:lumMod val="65000"/>
                        <a:lumOff val="35000"/>
                      </a:prstClr>
                    </a:solidFill>
                    <a:latin typeface="微软雅黑" pitchFamily="34" charset="-122"/>
                    <a:ea typeface="微软雅黑" pitchFamily="34" charset="-122"/>
                    <a:cs typeface="华文黑体" pitchFamily="2" charset="-122"/>
                  </a:rPr>
                  <a:t>通知</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2" name="组合 1"/>
          <p:cNvGrpSpPr/>
          <p:nvPr/>
        </p:nvGrpSpPr>
        <p:grpSpPr>
          <a:xfrm>
            <a:off x="844066" y="1711605"/>
            <a:ext cx="1024126" cy="1024497"/>
            <a:chOff x="2127615" y="1872580"/>
            <a:chExt cx="1686798" cy="1687408"/>
          </a:xfrm>
        </p:grpSpPr>
        <p:grpSp>
          <p:nvGrpSpPr>
            <p:cNvPr id="6" name="组合 5"/>
            <p:cNvGrpSpPr/>
            <p:nvPr/>
          </p:nvGrpSpPr>
          <p:grpSpPr>
            <a:xfrm>
              <a:off x="2127615" y="1872580"/>
              <a:ext cx="1686798" cy="1687408"/>
              <a:chOff x="4345444" y="2542859"/>
              <a:chExt cx="1810550" cy="1811205"/>
            </a:xfrm>
          </p:grpSpPr>
          <p:grpSp>
            <p:nvGrpSpPr>
              <p:cNvPr id="7" name="组合 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椭圆 7"/>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13" name="组合 112"/>
            <p:cNvGrpSpPr/>
            <p:nvPr/>
          </p:nvGrpSpPr>
          <p:grpSpPr>
            <a:xfrm>
              <a:off x="2656089" y="2395063"/>
              <a:ext cx="584048" cy="589248"/>
              <a:chOff x="2885248" y="1508265"/>
              <a:chExt cx="391152" cy="394635"/>
            </a:xfrm>
          </p:grpSpPr>
          <p:sp>
            <p:nvSpPr>
              <p:cNvPr id="74"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75"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grpSp>
        <p:nvGrpSpPr>
          <p:cNvPr id="3" name="组合 2"/>
          <p:cNvGrpSpPr/>
          <p:nvPr/>
        </p:nvGrpSpPr>
        <p:grpSpPr>
          <a:xfrm>
            <a:off x="2615733" y="1692138"/>
            <a:ext cx="1024126" cy="1024497"/>
            <a:chOff x="4781914" y="1872580"/>
            <a:chExt cx="1686798" cy="1687408"/>
          </a:xfrm>
        </p:grpSpPr>
        <p:grpSp>
          <p:nvGrpSpPr>
            <p:cNvPr id="14" name="组合 13"/>
            <p:cNvGrpSpPr/>
            <p:nvPr/>
          </p:nvGrpSpPr>
          <p:grpSpPr>
            <a:xfrm>
              <a:off x="4781914" y="1872580"/>
              <a:ext cx="1686798" cy="1687408"/>
              <a:chOff x="4345444" y="2542859"/>
              <a:chExt cx="1810550" cy="1811205"/>
            </a:xfrm>
          </p:grpSpPr>
          <p:grpSp>
            <p:nvGrpSpPr>
              <p:cNvPr id="15" name="组合 1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椭圆 1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椭圆 15"/>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12" name="组合 111"/>
            <p:cNvGrpSpPr/>
            <p:nvPr/>
          </p:nvGrpSpPr>
          <p:grpSpPr>
            <a:xfrm>
              <a:off x="5335816" y="2401324"/>
              <a:ext cx="711677" cy="620265"/>
              <a:chOff x="5263769" y="1554660"/>
              <a:chExt cx="379547" cy="330796"/>
            </a:xfrm>
          </p:grpSpPr>
          <p:sp>
            <p:nvSpPr>
              <p:cNvPr id="77"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78"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79"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0"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1"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2"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3"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4" name="Rectangle 117"/>
              <p:cNvSpPr>
                <a:spLocks noChangeArrowheads="1"/>
              </p:cNvSpPr>
              <p:nvPr/>
            </p:nvSpPr>
            <p:spPr bwMode="auto">
              <a:xfrm>
                <a:off x="5312429" y="1666547"/>
                <a:ext cx="107051" cy="17027"/>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5" name="Rectangle 118"/>
              <p:cNvSpPr>
                <a:spLocks noChangeArrowheads="1"/>
              </p:cNvSpPr>
              <p:nvPr/>
            </p:nvSpPr>
            <p:spPr bwMode="auto">
              <a:xfrm>
                <a:off x="5312429" y="1705464"/>
                <a:ext cx="107051" cy="17027"/>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6" name="Rectangle 119"/>
              <p:cNvSpPr>
                <a:spLocks noChangeArrowheads="1"/>
              </p:cNvSpPr>
              <p:nvPr/>
            </p:nvSpPr>
            <p:spPr bwMode="auto">
              <a:xfrm>
                <a:off x="5312429" y="1749246"/>
                <a:ext cx="107051" cy="14594"/>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87" name="Rectangle 120"/>
              <p:cNvSpPr>
                <a:spLocks noChangeArrowheads="1"/>
              </p:cNvSpPr>
              <p:nvPr/>
            </p:nvSpPr>
            <p:spPr bwMode="auto">
              <a:xfrm>
                <a:off x="5312429" y="1790596"/>
                <a:ext cx="107051" cy="17027"/>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grpSp>
        <p:nvGrpSpPr>
          <p:cNvPr id="11" name="组合 10"/>
          <p:cNvGrpSpPr/>
          <p:nvPr/>
        </p:nvGrpSpPr>
        <p:grpSpPr>
          <a:xfrm>
            <a:off x="4419229" y="1711605"/>
            <a:ext cx="1024126" cy="1024497"/>
            <a:chOff x="7456207" y="1872580"/>
            <a:chExt cx="1686798" cy="1687408"/>
          </a:xfrm>
        </p:grpSpPr>
        <p:grpSp>
          <p:nvGrpSpPr>
            <p:cNvPr id="22" name="组合 21"/>
            <p:cNvGrpSpPr/>
            <p:nvPr/>
          </p:nvGrpSpPr>
          <p:grpSpPr>
            <a:xfrm>
              <a:off x="7456207" y="1872580"/>
              <a:ext cx="1686798" cy="1687408"/>
              <a:chOff x="4345444" y="2542859"/>
              <a:chExt cx="1810550" cy="1811205"/>
            </a:xfrm>
          </p:grpSpPr>
          <p:grpSp>
            <p:nvGrpSpPr>
              <p:cNvPr id="23" name="组合 2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5"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椭圆 2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椭圆 23"/>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11" name="组合 110"/>
            <p:cNvGrpSpPr/>
            <p:nvPr/>
          </p:nvGrpSpPr>
          <p:grpSpPr>
            <a:xfrm>
              <a:off x="8084356" y="2442675"/>
              <a:ext cx="487381" cy="632430"/>
              <a:chOff x="7410688" y="1563805"/>
              <a:chExt cx="292497" cy="379547"/>
            </a:xfrm>
          </p:grpSpPr>
          <p:sp>
            <p:nvSpPr>
              <p:cNvPr id="108" name="Freeform 170"/>
              <p:cNvSpPr>
                <a:spLocks noChangeArrowheads="1"/>
              </p:cNvSpPr>
              <p:nvPr/>
            </p:nvSpPr>
            <p:spPr bwMode="auto">
              <a:xfrm>
                <a:off x="7410688" y="1673290"/>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09" name="Freeform 171"/>
              <p:cNvSpPr>
                <a:spLocks noChangeArrowheads="1"/>
              </p:cNvSpPr>
              <p:nvPr/>
            </p:nvSpPr>
            <p:spPr bwMode="auto">
              <a:xfrm>
                <a:off x="7410688" y="1563805"/>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sp>
        <p:nvSpPr>
          <p:cNvPr id="114" name="矩形 30"/>
          <p:cNvSpPr>
            <a:spLocks noChangeArrowheads="1"/>
          </p:cNvSpPr>
          <p:nvPr/>
        </p:nvSpPr>
        <p:spPr bwMode="auto">
          <a:xfrm>
            <a:off x="3811734" y="6753744"/>
            <a:ext cx="5885330" cy="692517"/>
          </a:xfrm>
          <a:prstGeom prst="rect">
            <a:avLst/>
          </a:prstGeom>
          <a:noFill/>
          <a:ln w="9525">
            <a:noFill/>
            <a:miter lim="800000"/>
            <a:headEnd/>
            <a:tailEnd/>
          </a:ln>
        </p:spPr>
        <p:txBody>
          <a:bodyPr wrap="square" lIns="51837" tIns="25918" rIns="51837" bIns="25918">
            <a:spAutoFit/>
          </a:bodyPr>
          <a:lstStyle/>
          <a:p>
            <a:pPr marL="0" marR="0" lvl="0" indent="0" algn="ctr" defTabSz="1234440" rtl="0" eaLnBrk="1" fontAlgn="auto" latinLnBrk="0" hangingPunct="1">
              <a:lnSpc>
                <a:spcPct val="13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lumMod val="50000"/>
                    <a:lumOff val="50000"/>
                  </a:prstClr>
                </a:solidFill>
                <a:effectLst/>
                <a:uLnTx/>
                <a:uFillTx/>
                <a:latin typeface="微软雅黑" pitchFamily="34" charset="-122"/>
                <a:ea typeface="微软雅黑" pitchFamily="34" charset="-122"/>
                <a:cs typeface="+mn-cs"/>
              </a:rPr>
              <a:t>简单可依赖</a:t>
            </a:r>
            <a:endParaRPr kumimoji="0" lang="zh-CN" altLang="en-US" sz="3200" b="0" i="0" u="none" strike="noStrike" kern="1200" cap="none" spc="0" normalizeH="0" baseline="0" noProof="0" dirty="0">
              <a:ln>
                <a:noFill/>
              </a:ln>
              <a:solidFill>
                <a:prstClr val="black">
                  <a:lumMod val="50000"/>
                  <a:lumOff val="50000"/>
                </a:prstClr>
              </a:solidFill>
              <a:effectLst/>
              <a:uLnTx/>
              <a:uFillTx/>
              <a:latin typeface="微软雅黑" pitchFamily="34" charset="-122"/>
              <a:ea typeface="微软雅黑" pitchFamily="34" charset="-122"/>
              <a:cs typeface="+mn-cs"/>
            </a:endParaRPr>
          </a:p>
        </p:txBody>
      </p:sp>
      <p:sp>
        <p:nvSpPr>
          <p:cNvPr id="115" name="丁字箭头 114"/>
          <p:cNvSpPr/>
          <p:nvPr/>
        </p:nvSpPr>
        <p:spPr>
          <a:xfrm flipV="1">
            <a:off x="503833" y="6081283"/>
            <a:ext cx="12457383" cy="399809"/>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056" tIns="23029" rIns="46056" bIns="23029"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8" name="直接连接符 87"/>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7"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6" name="TextBox 115"/>
          <p:cNvSpPr txBox="1"/>
          <p:nvPr/>
        </p:nvSpPr>
        <p:spPr>
          <a:xfrm>
            <a:off x="1321298" y="464502"/>
            <a:ext cx="2423342" cy="430841"/>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功能介绍</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17" name="组合 116"/>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120" name="组合 119"/>
            <p:cNvGrpSpPr/>
            <p:nvPr/>
          </p:nvGrpSpPr>
          <p:grpSpPr>
            <a:xfrm>
              <a:off x="848004" y="393400"/>
              <a:ext cx="406366" cy="418246"/>
              <a:chOff x="848005" y="369553"/>
              <a:chExt cx="406366" cy="418246"/>
            </a:xfrm>
          </p:grpSpPr>
          <p:sp>
            <p:nvSpPr>
              <p:cNvPr id="122" name="椭圆 121"/>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3" name="椭圆 122"/>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21" name="椭圆 120"/>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grpSp>
        <p:nvGrpSpPr>
          <p:cNvPr id="118" name="组合 117"/>
          <p:cNvGrpSpPr/>
          <p:nvPr/>
        </p:nvGrpSpPr>
        <p:grpSpPr>
          <a:xfrm>
            <a:off x="6173076" y="3298308"/>
            <a:ext cx="1162646" cy="2467801"/>
            <a:chOff x="4622803" y="3888804"/>
            <a:chExt cx="1914948" cy="2310263"/>
          </a:xfrm>
        </p:grpSpPr>
        <p:sp>
          <p:nvSpPr>
            <p:cNvPr id="119" name="圆角矩形 118"/>
            <p:cNvSpPr/>
            <p:nvPr/>
          </p:nvSpPr>
          <p:spPr>
            <a:xfrm>
              <a:off x="4705273"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4" name="组合 123"/>
            <p:cNvGrpSpPr/>
            <p:nvPr/>
          </p:nvGrpSpPr>
          <p:grpSpPr>
            <a:xfrm>
              <a:off x="4622803" y="3991392"/>
              <a:ext cx="1914948" cy="2207675"/>
              <a:chOff x="689523" y="1215546"/>
              <a:chExt cx="1436398" cy="1655375"/>
            </a:xfrm>
          </p:grpSpPr>
          <p:sp>
            <p:nvSpPr>
              <p:cNvPr id="125" name="TextBox 51"/>
              <p:cNvSpPr txBox="1"/>
              <p:nvPr/>
            </p:nvSpPr>
            <p:spPr>
              <a:xfrm>
                <a:off x="848130" y="1599870"/>
                <a:ext cx="1230338" cy="1271051"/>
              </a:xfrm>
              <a:prstGeom prst="rect">
                <a:avLst/>
              </a:prstGeom>
              <a:noFill/>
            </p:spPr>
            <p:txBody>
              <a:bodyPr wrap="square" lIns="91431" tIns="45715" rIns="91431" bIns="45715" rtlCol="0">
                <a:spAutoFit/>
              </a:bodyPr>
              <a:lstStyle/>
              <a:p>
                <a:pPr lvl="0" algn="ctr">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用户可以在使用小程序的过程中快速返回聊天。</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26" name="TextBox 52"/>
              <p:cNvSpPr txBox="1"/>
              <p:nvPr/>
            </p:nvSpPr>
            <p:spPr>
              <a:xfrm>
                <a:off x="689523" y="1215546"/>
                <a:ext cx="1436398" cy="226849"/>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小程序</a:t>
                </a:r>
                <a:r>
                  <a:rPr lang="zh-CN" altLang="en-US" sz="1400" dirty="0" smtClean="0">
                    <a:solidFill>
                      <a:prstClr val="black">
                        <a:lumMod val="65000"/>
                        <a:lumOff val="35000"/>
                      </a:prstClr>
                    </a:solidFill>
                    <a:latin typeface="微软雅黑" pitchFamily="34" charset="-122"/>
                    <a:ea typeface="微软雅黑" pitchFamily="34" charset="-122"/>
                    <a:cs typeface="华文黑体" pitchFamily="2" charset="-122"/>
                  </a:rPr>
                  <a:t>切换</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127" name="组合 126"/>
          <p:cNvGrpSpPr/>
          <p:nvPr/>
        </p:nvGrpSpPr>
        <p:grpSpPr>
          <a:xfrm>
            <a:off x="8105967" y="3277023"/>
            <a:ext cx="1092032" cy="2205712"/>
            <a:chOff x="7440370" y="3888804"/>
            <a:chExt cx="1798642" cy="2016224"/>
          </a:xfrm>
        </p:grpSpPr>
        <p:sp>
          <p:nvSpPr>
            <p:cNvPr id="128" name="圆角矩形 127"/>
            <p:cNvSpPr/>
            <p:nvPr/>
          </p:nvSpPr>
          <p:spPr>
            <a:xfrm>
              <a:off x="7440370"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9" name="组合 128"/>
            <p:cNvGrpSpPr/>
            <p:nvPr/>
          </p:nvGrpSpPr>
          <p:grpSpPr>
            <a:xfrm>
              <a:off x="7453922" y="3996218"/>
              <a:ext cx="1785090" cy="1625859"/>
              <a:chOff x="769376" y="1219165"/>
              <a:chExt cx="1338992" cy="1219113"/>
            </a:xfrm>
          </p:grpSpPr>
          <p:sp>
            <p:nvSpPr>
              <p:cNvPr id="130" name="TextBox 54"/>
              <p:cNvSpPr txBox="1"/>
              <p:nvPr/>
            </p:nvSpPr>
            <p:spPr>
              <a:xfrm>
                <a:off x="878029" y="1568322"/>
                <a:ext cx="1230339" cy="869956"/>
              </a:xfrm>
              <a:prstGeom prst="rect">
                <a:avLst/>
              </a:prstGeom>
              <a:noFill/>
            </p:spPr>
            <p:txBody>
              <a:bodyPr wrap="square" lIns="91431" tIns="45715" rIns="91431" bIns="45715" rtlCol="0">
                <a:spAutoFit/>
              </a:bodyPr>
              <a:lstStyle/>
              <a:p>
                <a:pPr lvl="0">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用户使用过的小程序会被放入列表，方便下次使用。</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31" name="TextBox 55"/>
              <p:cNvSpPr txBox="1"/>
              <p:nvPr/>
            </p:nvSpPr>
            <p:spPr>
              <a:xfrm>
                <a:off x="769376" y="1219165"/>
                <a:ext cx="1328826" cy="399112"/>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历史列表</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132" name="组合 131"/>
          <p:cNvGrpSpPr/>
          <p:nvPr/>
        </p:nvGrpSpPr>
        <p:grpSpPr>
          <a:xfrm>
            <a:off x="9874790" y="3278726"/>
            <a:ext cx="1180388" cy="2230679"/>
            <a:chOff x="9957335" y="3888804"/>
            <a:chExt cx="1944171" cy="2016224"/>
          </a:xfrm>
        </p:grpSpPr>
        <p:sp>
          <p:nvSpPr>
            <p:cNvPr id="133" name="圆角矩形 132"/>
            <p:cNvSpPr/>
            <p:nvPr/>
          </p:nvSpPr>
          <p:spPr>
            <a:xfrm>
              <a:off x="9995252"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34" name="组合 133"/>
            <p:cNvGrpSpPr/>
            <p:nvPr/>
          </p:nvGrpSpPr>
          <p:grpSpPr>
            <a:xfrm>
              <a:off x="9957335" y="3993477"/>
              <a:ext cx="1944171" cy="1804958"/>
              <a:chOff x="730770" y="1217109"/>
              <a:chExt cx="1458318" cy="1353406"/>
            </a:xfrm>
          </p:grpSpPr>
          <p:sp>
            <p:nvSpPr>
              <p:cNvPr id="135" name="TextBox 58"/>
              <p:cNvSpPr txBox="1"/>
              <p:nvPr/>
            </p:nvSpPr>
            <p:spPr>
              <a:xfrm>
                <a:off x="803185" y="1601250"/>
                <a:ext cx="1230338" cy="969265"/>
              </a:xfrm>
              <a:prstGeom prst="rect">
                <a:avLst/>
              </a:prstGeom>
              <a:noFill/>
            </p:spPr>
            <p:txBody>
              <a:bodyPr wrap="square" lIns="91431" tIns="45715" rIns="91431" bIns="45715" rtlCol="0">
                <a:spAutoFit/>
              </a:bodyPr>
              <a:lstStyle/>
              <a:p>
                <a:pPr lvl="0" algn="ctr">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微信小程序可与公众号进行关联。</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36" name="TextBox 59"/>
              <p:cNvSpPr txBox="1"/>
              <p:nvPr/>
            </p:nvSpPr>
            <p:spPr>
              <a:xfrm>
                <a:off x="730770" y="1217109"/>
                <a:ext cx="1458318" cy="399112"/>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公众号关联</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137" name="组合 136"/>
          <p:cNvGrpSpPr/>
          <p:nvPr/>
        </p:nvGrpSpPr>
        <p:grpSpPr>
          <a:xfrm>
            <a:off x="6299790" y="1749714"/>
            <a:ext cx="1024126" cy="1024497"/>
            <a:chOff x="4781914" y="1872580"/>
            <a:chExt cx="1686798" cy="1687408"/>
          </a:xfrm>
        </p:grpSpPr>
        <p:grpSp>
          <p:nvGrpSpPr>
            <p:cNvPr id="138" name="组合 137"/>
            <p:cNvGrpSpPr/>
            <p:nvPr/>
          </p:nvGrpSpPr>
          <p:grpSpPr>
            <a:xfrm>
              <a:off x="4781914" y="1872580"/>
              <a:ext cx="1686798" cy="1687408"/>
              <a:chOff x="4345444" y="2542859"/>
              <a:chExt cx="1810550" cy="1811205"/>
            </a:xfrm>
          </p:grpSpPr>
          <p:grpSp>
            <p:nvGrpSpPr>
              <p:cNvPr id="151" name="组合 1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53" name="同心圆 1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4" name="椭圆 15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2" name="椭圆 151"/>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39" name="组合 138"/>
            <p:cNvGrpSpPr/>
            <p:nvPr/>
          </p:nvGrpSpPr>
          <p:grpSpPr>
            <a:xfrm>
              <a:off x="5316753" y="2423979"/>
              <a:ext cx="612110" cy="607943"/>
              <a:chOff x="5253610" y="1566740"/>
              <a:chExt cx="326447" cy="324224"/>
            </a:xfrm>
          </p:grpSpPr>
          <p:sp>
            <p:nvSpPr>
              <p:cNvPr id="143" name="Freeform 113"/>
              <p:cNvSpPr>
                <a:spLocks noChangeArrowheads="1"/>
              </p:cNvSpPr>
              <p:nvPr/>
            </p:nvSpPr>
            <p:spPr bwMode="auto">
              <a:xfrm>
                <a:off x="5253610" y="1566740"/>
                <a:ext cx="326447" cy="324224"/>
              </a:xfrm>
              <a:prstGeom prst="hear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44"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grpSp>
        <p:nvGrpSpPr>
          <p:cNvPr id="155" name="组合 154"/>
          <p:cNvGrpSpPr/>
          <p:nvPr/>
        </p:nvGrpSpPr>
        <p:grpSpPr>
          <a:xfrm>
            <a:off x="9879051" y="1730132"/>
            <a:ext cx="1024126" cy="1024497"/>
            <a:chOff x="9976487" y="1872580"/>
            <a:chExt cx="1686798" cy="1687408"/>
          </a:xfrm>
        </p:grpSpPr>
        <p:grpSp>
          <p:nvGrpSpPr>
            <p:cNvPr id="156" name="组合 155"/>
            <p:cNvGrpSpPr/>
            <p:nvPr/>
          </p:nvGrpSpPr>
          <p:grpSpPr>
            <a:xfrm>
              <a:off x="9976487" y="1872580"/>
              <a:ext cx="1686798" cy="1687408"/>
              <a:chOff x="4345444" y="2542859"/>
              <a:chExt cx="1810550" cy="1811205"/>
            </a:xfrm>
          </p:grpSpPr>
          <p:grpSp>
            <p:nvGrpSpPr>
              <p:cNvPr id="176" name="组合 17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78" name="同心圆 17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9" name="椭圆 17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7" name="椭圆 176"/>
              <p:cNvSpPr/>
              <p:nvPr/>
            </p:nvSpPr>
            <p:spPr>
              <a:xfrm>
                <a:off x="4565570" y="2763062"/>
                <a:ext cx="1370298" cy="1370793"/>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7" name="组合 156"/>
            <p:cNvGrpSpPr/>
            <p:nvPr/>
          </p:nvGrpSpPr>
          <p:grpSpPr>
            <a:xfrm>
              <a:off x="10405129" y="2280188"/>
              <a:ext cx="820680" cy="812962"/>
              <a:chOff x="9364954" y="1516098"/>
              <a:chExt cx="370262" cy="366780"/>
            </a:xfrm>
          </p:grpSpPr>
          <p:sp>
            <p:nvSpPr>
              <p:cNvPr id="158"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59" name="Rectangle 151"/>
              <p:cNvSpPr>
                <a:spLocks noChangeArrowheads="1"/>
              </p:cNvSpPr>
              <p:nvPr/>
            </p:nvSpPr>
            <p:spPr bwMode="auto">
              <a:xfrm>
                <a:off x="9506239" y="1780859"/>
                <a:ext cx="21924" cy="41294"/>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0" name="Rectangle 152"/>
              <p:cNvSpPr>
                <a:spLocks noChangeArrowheads="1"/>
              </p:cNvSpPr>
              <p:nvPr/>
            </p:nvSpPr>
            <p:spPr bwMode="auto">
              <a:xfrm>
                <a:off x="9540342" y="1780859"/>
                <a:ext cx="19487" cy="41294"/>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1" name="Rectangle 153"/>
              <p:cNvSpPr>
                <a:spLocks noChangeArrowheads="1"/>
              </p:cNvSpPr>
              <p:nvPr/>
            </p:nvSpPr>
            <p:spPr bwMode="auto">
              <a:xfrm>
                <a:off x="9574445" y="1780859"/>
                <a:ext cx="19487" cy="41294"/>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2"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3"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4"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5"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6"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7" name="Rectangle 159"/>
              <p:cNvSpPr>
                <a:spLocks noChangeArrowheads="1"/>
              </p:cNvSpPr>
              <p:nvPr/>
            </p:nvSpPr>
            <p:spPr bwMode="auto">
              <a:xfrm>
                <a:off x="9547650" y="1550104"/>
                <a:ext cx="7308" cy="21862"/>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8"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69"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0"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1"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2"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3"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4" name="Rectangle 166"/>
              <p:cNvSpPr>
                <a:spLocks noChangeArrowheads="1"/>
              </p:cNvSpPr>
              <p:nvPr/>
            </p:nvSpPr>
            <p:spPr bwMode="auto">
              <a:xfrm>
                <a:off x="9403929" y="1686128"/>
                <a:ext cx="24360" cy="7288"/>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sp>
            <p:nvSpPr>
              <p:cNvPr id="175" name="Rectangle 167"/>
              <p:cNvSpPr>
                <a:spLocks noChangeArrowheads="1"/>
              </p:cNvSpPr>
              <p:nvPr/>
            </p:nvSpPr>
            <p:spPr bwMode="auto">
              <a:xfrm>
                <a:off x="9674318" y="1688557"/>
                <a:ext cx="26796" cy="7288"/>
              </a:xfrm>
              <a:prstGeom prst="rect">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grpSp>
        <p:nvGrpSpPr>
          <p:cNvPr id="180" name="组合 179"/>
          <p:cNvGrpSpPr/>
          <p:nvPr/>
        </p:nvGrpSpPr>
        <p:grpSpPr>
          <a:xfrm>
            <a:off x="8121805" y="1728429"/>
            <a:ext cx="1024126" cy="1024497"/>
            <a:chOff x="7456207" y="1872580"/>
            <a:chExt cx="1686798" cy="1687408"/>
          </a:xfrm>
        </p:grpSpPr>
        <p:grpSp>
          <p:nvGrpSpPr>
            <p:cNvPr id="181" name="组合 180"/>
            <p:cNvGrpSpPr/>
            <p:nvPr/>
          </p:nvGrpSpPr>
          <p:grpSpPr>
            <a:xfrm>
              <a:off x="7456207" y="1872580"/>
              <a:ext cx="1686798" cy="1687408"/>
              <a:chOff x="4345444" y="2542859"/>
              <a:chExt cx="1810550" cy="1811205"/>
            </a:xfrm>
          </p:grpSpPr>
          <p:grpSp>
            <p:nvGrpSpPr>
              <p:cNvPr id="185" name="组合 18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7" name="同心圆 18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8" name="椭圆 18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6" name="椭圆 185"/>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4" name="Freeform 171"/>
            <p:cNvSpPr>
              <a:spLocks noChangeArrowheads="1"/>
            </p:cNvSpPr>
            <p:nvPr/>
          </p:nvSpPr>
          <p:spPr bwMode="auto">
            <a:xfrm>
              <a:off x="7931499" y="2405539"/>
              <a:ext cx="735225" cy="653278"/>
            </a:xfrm>
            <a:prstGeom prst="star5">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grpSp>
        <p:nvGrpSpPr>
          <p:cNvPr id="189" name="组合 188"/>
          <p:cNvGrpSpPr/>
          <p:nvPr/>
        </p:nvGrpSpPr>
        <p:grpSpPr>
          <a:xfrm>
            <a:off x="11687228" y="3277581"/>
            <a:ext cx="1075576" cy="2492294"/>
            <a:chOff x="7440370" y="3888804"/>
            <a:chExt cx="1771538" cy="2264150"/>
          </a:xfrm>
        </p:grpSpPr>
        <p:sp>
          <p:nvSpPr>
            <p:cNvPr id="190" name="圆角矩形 189"/>
            <p:cNvSpPr/>
            <p:nvPr/>
          </p:nvSpPr>
          <p:spPr>
            <a:xfrm>
              <a:off x="7440370" y="3888804"/>
              <a:ext cx="1771538" cy="2016224"/>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91" name="组合 190"/>
            <p:cNvGrpSpPr/>
            <p:nvPr/>
          </p:nvGrpSpPr>
          <p:grpSpPr>
            <a:xfrm>
              <a:off x="7559162" y="3992965"/>
              <a:ext cx="1640236" cy="2159989"/>
              <a:chOff x="848317" y="1216725"/>
              <a:chExt cx="1230337" cy="1619618"/>
            </a:xfrm>
          </p:grpSpPr>
          <p:sp>
            <p:nvSpPr>
              <p:cNvPr id="192" name="TextBox 54"/>
              <p:cNvSpPr txBox="1"/>
              <p:nvPr/>
            </p:nvSpPr>
            <p:spPr>
              <a:xfrm>
                <a:off x="848317" y="1565294"/>
                <a:ext cx="1230337" cy="1271049"/>
              </a:xfrm>
              <a:prstGeom prst="rect">
                <a:avLst/>
              </a:prstGeom>
              <a:noFill/>
            </p:spPr>
            <p:txBody>
              <a:bodyPr wrap="square" lIns="91431" tIns="45715" rIns="91431" bIns="45715" rtlCol="0">
                <a:spAutoFit/>
              </a:bodyPr>
              <a:lstStyle/>
              <a:p>
                <a:pPr lvl="0">
                  <a:lnSpc>
                    <a:spcPct val="130000"/>
                  </a:lnSpc>
                  <a:defRPr/>
                </a:pPr>
                <a:r>
                  <a:rPr lang="zh-CN" altLang="en-US" sz="1200" dirty="0">
                    <a:solidFill>
                      <a:prstClr val="black">
                        <a:lumMod val="65000"/>
                        <a:lumOff val="35000"/>
                      </a:prstClr>
                    </a:solidFill>
                    <a:latin typeface="微软雅黑" pitchFamily="34" charset="-122"/>
                    <a:ea typeface="微软雅黑" pitchFamily="34" charset="-122"/>
                  </a:rPr>
                  <a:t>用户可直接根据名称或品牌搜索小程序。</a:t>
                </a:r>
                <a:endPar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mn-cs"/>
                </a:endParaRPr>
              </a:p>
            </p:txBody>
          </p:sp>
          <p:sp>
            <p:nvSpPr>
              <p:cNvPr id="193" name="TextBox 55"/>
              <p:cNvSpPr txBox="1"/>
              <p:nvPr/>
            </p:nvSpPr>
            <p:spPr>
              <a:xfrm>
                <a:off x="862333" y="1216725"/>
                <a:ext cx="1211379" cy="399112"/>
              </a:xfrm>
              <a:prstGeom prst="rect">
                <a:avLst/>
              </a:prstGeom>
              <a:noFill/>
            </p:spPr>
            <p:txBody>
              <a:bodyPr wrap="square" lIns="91431" tIns="0" rIns="91431" bIns="0" rtlCol="0" anchor="t">
                <a:spAutoFit/>
              </a:bodyPr>
              <a:lstStyle/>
              <a:p>
                <a:pPr lvl="0" algn="ctr">
                  <a:lnSpc>
                    <a:spcPct val="150000"/>
                  </a:lnSpc>
                  <a:defRPr/>
                </a:pPr>
                <a:r>
                  <a:rPr lang="zh-CN" altLang="en-US" sz="1400" dirty="0">
                    <a:solidFill>
                      <a:prstClr val="black">
                        <a:lumMod val="65000"/>
                        <a:lumOff val="35000"/>
                      </a:prstClr>
                    </a:solidFill>
                    <a:latin typeface="微软雅黑" pitchFamily="34" charset="-122"/>
                    <a:ea typeface="微软雅黑" pitchFamily="34" charset="-122"/>
                    <a:cs typeface="华文黑体" pitchFamily="2" charset="-122"/>
                  </a:rPr>
                  <a:t>搜索查找</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cs typeface="华文黑体" pitchFamily="2" charset="-122"/>
                </a:endParaRPr>
              </a:p>
            </p:txBody>
          </p:sp>
        </p:grpSp>
      </p:grpSp>
      <p:grpSp>
        <p:nvGrpSpPr>
          <p:cNvPr id="194" name="组合 193"/>
          <p:cNvGrpSpPr/>
          <p:nvPr/>
        </p:nvGrpSpPr>
        <p:grpSpPr>
          <a:xfrm>
            <a:off x="11703066" y="1728987"/>
            <a:ext cx="1024126" cy="1024497"/>
            <a:chOff x="7456207" y="1872580"/>
            <a:chExt cx="1686798" cy="1687408"/>
          </a:xfrm>
        </p:grpSpPr>
        <p:grpSp>
          <p:nvGrpSpPr>
            <p:cNvPr id="195" name="组合 194"/>
            <p:cNvGrpSpPr/>
            <p:nvPr/>
          </p:nvGrpSpPr>
          <p:grpSpPr>
            <a:xfrm>
              <a:off x="7456207" y="1872580"/>
              <a:ext cx="1686798" cy="1687408"/>
              <a:chOff x="4345444" y="2542859"/>
              <a:chExt cx="1810550" cy="1811205"/>
            </a:xfrm>
          </p:grpSpPr>
          <p:grpSp>
            <p:nvGrpSpPr>
              <p:cNvPr id="199" name="组合 19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01" name="同心圆 20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2" name="椭圆 20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0" name="椭圆 199"/>
              <p:cNvSpPr/>
              <p:nvPr/>
            </p:nvSpPr>
            <p:spPr>
              <a:xfrm>
                <a:off x="4565570" y="2763062"/>
                <a:ext cx="1370298" cy="1370793"/>
              </a:xfrm>
              <a:prstGeom prst="ellipse">
                <a:avLst/>
              </a:prstGeom>
              <a:solidFill>
                <a:srgbClr val="006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8" name="Freeform 171"/>
            <p:cNvSpPr>
              <a:spLocks noChangeArrowheads="1"/>
            </p:cNvSpPr>
            <p:nvPr/>
          </p:nvSpPr>
          <p:spPr bwMode="auto">
            <a:xfrm>
              <a:off x="7986638" y="2442677"/>
              <a:ext cx="585100" cy="615221"/>
            </a:xfrm>
            <a:prstGeom prst="quadArrow">
              <a:avLst/>
            </a:prstGeom>
            <a:solidFill>
              <a:schemeClr val="bg1"/>
            </a:solidFill>
            <a:ln w="9525">
              <a:noFill/>
              <a:miter lim="800000"/>
              <a:headEnd/>
              <a:tailEnd/>
            </a:ln>
          </p:spPr>
          <p:txBody>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2F2F2"/>
                </a:solidFill>
                <a:effectLst/>
                <a:uLnTx/>
                <a:uFillTx/>
                <a:latin typeface="Calibri" pitchFamily="34" charset="0"/>
                <a:ea typeface="宋体" panose="02010600030101010101" pitchFamily="2" charset="-122"/>
                <a:cs typeface="+mn-cs"/>
                <a:sym typeface="Calibri" pitchFamily="34" charset="0"/>
              </a:endParaRPr>
            </a:p>
          </p:txBody>
        </p:sp>
      </p:grpSp>
    </p:spTree>
    <p:extLst>
      <p:ext uri="{BB962C8B-B14F-4D97-AF65-F5344CB8AC3E}">
        <p14:creationId xmlns:p14="http://schemas.microsoft.com/office/powerpoint/2010/main" val="89599878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200" fill="hold">
                                          <p:stCondLst>
                                            <p:cond delay="0"/>
                                          </p:stCondLst>
                                        </p:cTn>
                                        <p:tgtEl>
                                          <p:spTgt spid="114"/>
                                        </p:tgtEl>
                                        <p:attrNameLst>
                                          <p:attrName>r</p:attrName>
                                        </p:attrNameLst>
                                      </p:cBhvr>
                                    </p:animRot>
                                    <p:animRot by="-240000">
                                      <p:cBhvr>
                                        <p:cTn id="7" dur="400" fill="hold">
                                          <p:stCondLst>
                                            <p:cond delay="400"/>
                                          </p:stCondLst>
                                        </p:cTn>
                                        <p:tgtEl>
                                          <p:spTgt spid="114"/>
                                        </p:tgtEl>
                                        <p:attrNameLst>
                                          <p:attrName>r</p:attrName>
                                        </p:attrNameLst>
                                      </p:cBhvr>
                                    </p:animRot>
                                    <p:animRot by="240000">
                                      <p:cBhvr>
                                        <p:cTn id="8" dur="400" fill="hold">
                                          <p:stCondLst>
                                            <p:cond delay="800"/>
                                          </p:stCondLst>
                                        </p:cTn>
                                        <p:tgtEl>
                                          <p:spTgt spid="114"/>
                                        </p:tgtEl>
                                        <p:attrNameLst>
                                          <p:attrName>r</p:attrName>
                                        </p:attrNameLst>
                                      </p:cBhvr>
                                    </p:animRot>
                                    <p:animRot by="-240000">
                                      <p:cBhvr>
                                        <p:cTn id="9" dur="400" fill="hold">
                                          <p:stCondLst>
                                            <p:cond delay="1200"/>
                                          </p:stCondLst>
                                        </p:cTn>
                                        <p:tgtEl>
                                          <p:spTgt spid="114"/>
                                        </p:tgtEl>
                                        <p:attrNameLst>
                                          <p:attrName>r</p:attrName>
                                        </p:attrNameLst>
                                      </p:cBhvr>
                                    </p:animRot>
                                    <p:animRot by="120000">
                                      <p:cBhvr>
                                        <p:cTn id="10" dur="400" fill="hold">
                                          <p:stCondLst>
                                            <p:cond delay="1600"/>
                                          </p:stCondLst>
                                        </p:cTn>
                                        <p:tgtEl>
                                          <p:spTgt spid="1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7"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6" name="TextBox 115"/>
          <p:cNvSpPr txBox="1"/>
          <p:nvPr/>
        </p:nvSpPr>
        <p:spPr>
          <a:xfrm>
            <a:off x="1321298" y="464502"/>
            <a:ext cx="2423342" cy="430841"/>
          </a:xfrm>
          <a:prstGeom prst="rect">
            <a:avLst/>
          </a:prstGeom>
          <a:noFill/>
        </p:spPr>
        <p:txBody>
          <a:bodyPr wrap="square" lIns="121873" tIns="60937" rIns="121873" bIns="60937"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lang="zh-CN" altLang="en-US" sz="2000" noProof="0" dirty="0" smtClean="0">
                <a:solidFill>
                  <a:prstClr val="black">
                    <a:lumMod val="65000"/>
                    <a:lumOff val="35000"/>
                  </a:prstClr>
                </a:solidFill>
                <a:latin typeface="微软雅黑" panose="020B0503020204020204" pitchFamily="34" charset="-122"/>
                <a:ea typeface="微软雅黑" panose="020B0503020204020204" pitchFamily="34" charset="-122"/>
              </a:rPr>
              <a:t>应用类型</a:t>
            </a:r>
            <a:endParaRPr lang="en-US" altLang="zh-CN" sz="2000" noProof="0" dirty="0" smtClean="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120" name="组合 119"/>
            <p:cNvGrpSpPr/>
            <p:nvPr/>
          </p:nvGrpSpPr>
          <p:grpSpPr>
            <a:xfrm>
              <a:off x="848004" y="393400"/>
              <a:ext cx="406366" cy="418246"/>
              <a:chOff x="848005" y="369553"/>
              <a:chExt cx="406366" cy="418246"/>
            </a:xfrm>
          </p:grpSpPr>
          <p:sp>
            <p:nvSpPr>
              <p:cNvPr id="122" name="椭圆 121"/>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3" name="椭圆 122"/>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21" name="椭圆 120"/>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
        <p:nvSpPr>
          <p:cNvPr id="12" name="六边形 11"/>
          <p:cNvSpPr/>
          <p:nvPr/>
        </p:nvSpPr>
        <p:spPr>
          <a:xfrm>
            <a:off x="2376041" y="2124468"/>
            <a:ext cx="1368599" cy="1152128"/>
          </a:xfrm>
          <a:prstGeom prst="hex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t>商业服务</a:t>
            </a:r>
            <a:endParaRPr lang="zh-CN" altLang="en-US" dirty="0"/>
          </a:p>
        </p:txBody>
      </p:sp>
      <p:sp>
        <p:nvSpPr>
          <p:cNvPr id="140" name="六边形 139"/>
          <p:cNvSpPr/>
          <p:nvPr/>
        </p:nvSpPr>
        <p:spPr>
          <a:xfrm>
            <a:off x="3599730" y="2772540"/>
            <a:ext cx="1368599" cy="1152128"/>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r>
              <a:rPr lang="zh-CN" altLang="en-US" dirty="0" smtClean="0"/>
              <a:t> 教育</a:t>
            </a:r>
            <a:endParaRPr lang="zh-CN" altLang="en-US" dirty="0"/>
          </a:p>
        </p:txBody>
      </p:sp>
      <p:sp>
        <p:nvSpPr>
          <p:cNvPr id="141" name="六边形 140"/>
          <p:cNvSpPr/>
          <p:nvPr/>
        </p:nvSpPr>
        <p:spPr>
          <a:xfrm>
            <a:off x="3566592" y="1509643"/>
            <a:ext cx="1368599" cy="1152128"/>
          </a:xfrm>
          <a:prstGeom prst="hexagon">
            <a:avLst/>
          </a:prstGeom>
        </p:spPr>
        <p:style>
          <a:lnRef idx="3">
            <a:schemeClr val="lt1"/>
          </a:lnRef>
          <a:fillRef idx="1">
            <a:schemeClr val="accent4"/>
          </a:fillRef>
          <a:effectRef idx="1">
            <a:schemeClr val="accent4"/>
          </a:effectRef>
          <a:fontRef idx="minor">
            <a:schemeClr val="lt1"/>
          </a:fontRef>
        </p:style>
        <p:txBody>
          <a:bodyPr rtlCol="0" anchor="ctr"/>
          <a:lstStyle/>
          <a:p>
            <a:r>
              <a:rPr lang="zh-CN" altLang="en-US" dirty="0" smtClean="0"/>
              <a:t>公益</a:t>
            </a:r>
            <a:endParaRPr lang="zh-CN" altLang="en-US" dirty="0"/>
          </a:p>
        </p:txBody>
      </p:sp>
      <p:sp>
        <p:nvSpPr>
          <p:cNvPr id="142" name="六边形 141"/>
          <p:cNvSpPr/>
          <p:nvPr/>
        </p:nvSpPr>
        <p:spPr>
          <a:xfrm>
            <a:off x="4793439" y="3417583"/>
            <a:ext cx="1368599" cy="1152128"/>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a:t>政务民生</a:t>
            </a:r>
            <a:endParaRPr lang="zh-CN" altLang="en-US"/>
          </a:p>
        </p:txBody>
      </p:sp>
      <p:sp>
        <p:nvSpPr>
          <p:cNvPr id="145" name="六边形 144"/>
          <p:cNvSpPr/>
          <p:nvPr/>
        </p:nvSpPr>
        <p:spPr>
          <a:xfrm>
            <a:off x="4760301" y="2154686"/>
            <a:ext cx="1368599" cy="1152128"/>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快递</a:t>
            </a:r>
          </a:p>
        </p:txBody>
      </p:sp>
      <p:sp>
        <p:nvSpPr>
          <p:cNvPr id="146" name="六边形 145"/>
          <p:cNvSpPr/>
          <p:nvPr/>
        </p:nvSpPr>
        <p:spPr>
          <a:xfrm>
            <a:off x="5987148" y="2799729"/>
            <a:ext cx="1368599" cy="1152128"/>
          </a:xfrm>
          <a:prstGeom prst="hexagon">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dirty="0" smtClean="0"/>
              <a:t>餐饮</a:t>
            </a:r>
            <a:endParaRPr lang="zh-CN" altLang="en-US" dirty="0"/>
          </a:p>
        </p:txBody>
      </p:sp>
      <p:sp>
        <p:nvSpPr>
          <p:cNvPr id="147" name="六边形 146"/>
          <p:cNvSpPr/>
          <p:nvPr/>
        </p:nvSpPr>
        <p:spPr>
          <a:xfrm>
            <a:off x="4793439" y="4681421"/>
            <a:ext cx="1368599" cy="1152128"/>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a:t>交通</a:t>
            </a:r>
            <a:endParaRPr lang="zh-CN" altLang="en-US"/>
          </a:p>
        </p:txBody>
      </p:sp>
      <p:sp>
        <p:nvSpPr>
          <p:cNvPr id="148" name="六边形 147"/>
          <p:cNvSpPr/>
          <p:nvPr/>
        </p:nvSpPr>
        <p:spPr>
          <a:xfrm>
            <a:off x="5987148" y="4063567"/>
            <a:ext cx="1368599" cy="1152128"/>
          </a:xfrm>
          <a:prstGeom prst="hex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a:t>科技</a:t>
            </a:r>
            <a:endParaRPr lang="zh-CN" altLang="en-US"/>
          </a:p>
        </p:txBody>
      </p:sp>
      <p:sp>
        <p:nvSpPr>
          <p:cNvPr id="149" name="六边形 148"/>
          <p:cNvSpPr/>
          <p:nvPr/>
        </p:nvSpPr>
        <p:spPr>
          <a:xfrm>
            <a:off x="9576394" y="2268484"/>
            <a:ext cx="1368599" cy="115212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r>
              <a:rPr lang="zh-CN" altLang="en-US" dirty="0" smtClean="0"/>
              <a:t>金融业</a:t>
            </a:r>
            <a:endParaRPr lang="zh-CN" altLang="en-US" dirty="0"/>
          </a:p>
        </p:txBody>
      </p:sp>
      <p:sp>
        <p:nvSpPr>
          <p:cNvPr id="150" name="六边形 149"/>
          <p:cNvSpPr/>
          <p:nvPr/>
        </p:nvSpPr>
        <p:spPr>
          <a:xfrm>
            <a:off x="8361655" y="4104416"/>
            <a:ext cx="1368599" cy="1152128"/>
          </a:xfrm>
          <a:prstGeom prst="hexagon">
            <a:avLst/>
          </a:prstGeom>
        </p:spPr>
        <p:style>
          <a:lnRef idx="3">
            <a:schemeClr val="lt1"/>
          </a:lnRef>
          <a:fillRef idx="1">
            <a:schemeClr val="accent6"/>
          </a:fillRef>
          <a:effectRef idx="1">
            <a:schemeClr val="accent6"/>
          </a:effectRef>
          <a:fontRef idx="minor">
            <a:schemeClr val="lt1"/>
          </a:fontRef>
        </p:style>
        <p:txBody>
          <a:bodyPr rtlCol="0" anchor="ctr"/>
          <a:lstStyle/>
          <a:p>
            <a:r>
              <a:rPr lang="zh-CN" altLang="en-US" dirty="0"/>
              <a:t>富</a:t>
            </a:r>
            <a:r>
              <a:rPr lang="zh-CN" altLang="en-US" dirty="0" smtClean="0"/>
              <a:t>媒体</a:t>
            </a:r>
            <a:r>
              <a:rPr lang="zh-CN" altLang="en-US" dirty="0"/>
              <a:t> </a:t>
            </a:r>
          </a:p>
        </p:txBody>
      </p:sp>
      <p:sp>
        <p:nvSpPr>
          <p:cNvPr id="182" name="六边形 181"/>
          <p:cNvSpPr/>
          <p:nvPr/>
        </p:nvSpPr>
        <p:spPr>
          <a:xfrm>
            <a:off x="5974237" y="5340124"/>
            <a:ext cx="1368599" cy="1152128"/>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a:t>生活服务</a:t>
            </a:r>
            <a:endParaRPr lang="zh-CN" altLang="en-US"/>
          </a:p>
        </p:txBody>
      </p:sp>
      <p:sp>
        <p:nvSpPr>
          <p:cNvPr id="183" name="六边形 182"/>
          <p:cNvSpPr/>
          <p:nvPr/>
        </p:nvSpPr>
        <p:spPr>
          <a:xfrm>
            <a:off x="7167946" y="3476851"/>
            <a:ext cx="1368599" cy="1152128"/>
          </a:xfrm>
          <a:prstGeom prst="hexagon">
            <a:avLst/>
          </a:prstGeom>
        </p:spPr>
        <p:style>
          <a:lnRef idx="0">
            <a:schemeClr val="accent1"/>
          </a:lnRef>
          <a:fillRef idx="3">
            <a:schemeClr val="accent1"/>
          </a:fillRef>
          <a:effectRef idx="3">
            <a:schemeClr val="accent1"/>
          </a:effectRef>
          <a:fontRef idx="minor">
            <a:schemeClr val="lt1"/>
          </a:fontRef>
        </p:style>
        <p:txBody>
          <a:bodyPr rtlCol="0" anchor="ctr"/>
          <a:lstStyle/>
          <a:p>
            <a:endParaRPr lang="en-US" altLang="zh-CN" dirty="0" smtClean="0"/>
          </a:p>
          <a:p>
            <a:r>
              <a:rPr lang="zh-CN" altLang="en-US" dirty="0" smtClean="0"/>
              <a:t>旅游</a:t>
            </a:r>
            <a:r>
              <a:rPr lang="zh-CN" altLang="en-US" dirty="0"/>
              <a:t/>
            </a:r>
            <a:br>
              <a:rPr lang="zh-CN" altLang="en-US" dirty="0"/>
            </a:br>
            <a:endParaRPr lang="zh-CN" altLang="en-US" dirty="0"/>
          </a:p>
        </p:txBody>
      </p:sp>
      <p:sp>
        <p:nvSpPr>
          <p:cNvPr id="196" name="六边形 195"/>
          <p:cNvSpPr/>
          <p:nvPr/>
        </p:nvSpPr>
        <p:spPr>
          <a:xfrm>
            <a:off x="7185016" y="4764060"/>
            <a:ext cx="1368599" cy="115212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体育</a:t>
            </a:r>
            <a:endParaRPr lang="zh-CN" altLang="en-US"/>
          </a:p>
        </p:txBody>
      </p:sp>
      <p:sp>
        <p:nvSpPr>
          <p:cNvPr id="197" name="六边形 196"/>
          <p:cNvSpPr/>
          <p:nvPr/>
        </p:nvSpPr>
        <p:spPr>
          <a:xfrm>
            <a:off x="8378725" y="2900787"/>
            <a:ext cx="1368599" cy="1152128"/>
          </a:xfrm>
          <a:prstGeom prst="hexagon">
            <a:avLst/>
          </a:prstGeom>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smtClean="0"/>
              <a:t>电商平台</a:t>
            </a:r>
            <a:endParaRPr lang="zh-CN" altLang="en-US" dirty="0"/>
          </a:p>
        </p:txBody>
      </p:sp>
      <p:sp>
        <p:nvSpPr>
          <p:cNvPr id="203" name="六边形 202"/>
          <p:cNvSpPr/>
          <p:nvPr/>
        </p:nvSpPr>
        <p:spPr>
          <a:xfrm>
            <a:off x="3616800" y="4068684"/>
            <a:ext cx="1368599" cy="1152128"/>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bg1"/>
                </a:solidFill>
              </a:rPr>
              <a:t>医疗</a:t>
            </a:r>
          </a:p>
        </p:txBody>
      </p:sp>
      <p:sp>
        <p:nvSpPr>
          <p:cNvPr id="204" name="六边形 203"/>
          <p:cNvSpPr/>
          <p:nvPr/>
        </p:nvSpPr>
        <p:spPr>
          <a:xfrm>
            <a:off x="9559523" y="3529370"/>
            <a:ext cx="1368599" cy="1152128"/>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a:t>社交</a:t>
            </a:r>
            <a:endParaRPr lang="zh-CN" altLang="en-US"/>
          </a:p>
        </p:txBody>
      </p:sp>
      <p:sp>
        <p:nvSpPr>
          <p:cNvPr id="205" name="六边形 204"/>
          <p:cNvSpPr/>
          <p:nvPr/>
        </p:nvSpPr>
        <p:spPr>
          <a:xfrm>
            <a:off x="4793452" y="5957978"/>
            <a:ext cx="1368599" cy="1152128"/>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dirty="0" smtClean="0"/>
              <a:t>        房地产</a:t>
            </a:r>
            <a:endParaRPr lang="zh-CN" altLang="en-US" dirty="0"/>
          </a:p>
          <a:p>
            <a:r>
              <a:rPr lang="zh-CN" altLang="en-US" dirty="0"/>
              <a:t> </a:t>
            </a:r>
          </a:p>
        </p:txBody>
      </p:sp>
      <p:sp>
        <p:nvSpPr>
          <p:cNvPr id="19" name="文本框 18"/>
          <p:cNvSpPr txBox="1"/>
          <p:nvPr/>
        </p:nvSpPr>
        <p:spPr>
          <a:xfrm>
            <a:off x="10440937" y="6648441"/>
            <a:ext cx="2031325" cy="461665"/>
          </a:xfrm>
          <a:prstGeom prst="rect">
            <a:avLst/>
          </a:prstGeom>
          <a:noFill/>
        </p:spPr>
        <p:txBody>
          <a:bodyPr wrap="none" rtlCol="0">
            <a:spAutoFit/>
          </a:bodyPr>
          <a:lstStyle/>
          <a:p>
            <a:r>
              <a:rPr lang="zh-CN" altLang="en-US" dirty="0">
                <a:solidFill>
                  <a:srgbClr val="FF0000"/>
                </a:solidFill>
                <a:hlinkClick r:id="rId3"/>
              </a:rPr>
              <a:t>小程序排行榜</a:t>
            </a:r>
            <a:endParaRPr lang="zh-CN" altLang="en-US" dirty="0">
              <a:solidFill>
                <a:srgbClr val="FF0000"/>
              </a:solidFill>
            </a:endParaRPr>
          </a:p>
        </p:txBody>
      </p:sp>
    </p:spTree>
    <p:extLst>
      <p:ext uri="{BB962C8B-B14F-4D97-AF65-F5344CB8AC3E}">
        <p14:creationId xmlns:p14="http://schemas.microsoft.com/office/powerpoint/2010/main" val="125996870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272585" y="3096716"/>
            <a:ext cx="2173256"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C8604"/>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D00000"/>
                </a:solidFill>
                <a:effectLst/>
                <a:uLnTx/>
                <a:uFillTx/>
                <a:latin typeface="微软雅黑" panose="020B0503020204020204" pitchFamily="34" charset="-122"/>
                <a:ea typeface="微软雅黑" panose="020B0503020204020204" pitchFamily="34" charset="-122"/>
                <a:cs typeface="+mn-cs"/>
              </a:rPr>
              <a:t> </a:t>
            </a:r>
            <a:r>
              <a:rPr lang="zh-CN" altLang="en-US" sz="1800" dirty="0">
                <a:solidFill>
                  <a:prstClr val="black"/>
                </a:solidFill>
                <a:latin typeface="微软雅黑" panose="020B0503020204020204" pitchFamily="34" charset="-122"/>
                <a:ea typeface="微软雅黑" panose="020B0503020204020204" pitchFamily="34" charset="-122"/>
              </a:rPr>
              <a:t>微</a:t>
            </a:r>
            <a:r>
              <a:rPr lang="zh-CN" altLang="en-US" sz="1800" dirty="0" smtClean="0">
                <a:solidFill>
                  <a:prstClr val="black"/>
                </a:solidFill>
                <a:latin typeface="微软雅黑" panose="020B0503020204020204" pitchFamily="34" charset="-122"/>
                <a:ea typeface="微软雅黑" panose="020B0503020204020204" pitchFamily="34" charset="-122"/>
              </a:rPr>
              <a:t>信生态圈比较</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TextBox 28"/>
          <p:cNvSpPr txBox="1"/>
          <p:nvPr/>
        </p:nvSpPr>
        <p:spPr>
          <a:xfrm>
            <a:off x="7272585" y="3696742"/>
            <a:ext cx="1537897"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C8604"/>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D00000"/>
                </a:solidFill>
                <a:effectLst/>
                <a:uLnTx/>
                <a:uFillTx/>
                <a:latin typeface="微软雅黑" panose="020B0503020204020204" pitchFamily="34" charset="-122"/>
                <a:ea typeface="微软雅黑" panose="020B0503020204020204" pitchFamily="34" charset="-122"/>
                <a:cs typeface="+mn-cs"/>
              </a:rPr>
              <a:t> </a:t>
            </a:r>
            <a:r>
              <a:rPr lang="en-US" altLang="zh-CN" sz="1800" dirty="0" smtClean="0">
                <a:solidFill>
                  <a:prstClr val="black"/>
                </a:solidFill>
                <a:latin typeface="微软雅黑" panose="020B0503020204020204" pitchFamily="34" charset="-122"/>
                <a:ea typeface="微软雅黑" panose="020B0503020204020204" pitchFamily="34" charset="-122"/>
              </a:rPr>
              <a:t>APP</a:t>
            </a:r>
            <a:r>
              <a:rPr lang="zh-CN" altLang="en-US" sz="1800" dirty="0" smtClean="0">
                <a:solidFill>
                  <a:prstClr val="black"/>
                </a:solidFill>
                <a:latin typeface="微软雅黑" panose="020B0503020204020204" pitchFamily="34" charset="-122"/>
                <a:ea typeface="微软雅黑" panose="020B0503020204020204" pitchFamily="34" charset="-122"/>
              </a:rPr>
              <a:t>比较</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TextBox 30"/>
          <p:cNvSpPr txBox="1"/>
          <p:nvPr/>
        </p:nvSpPr>
        <p:spPr>
          <a:xfrm>
            <a:off x="7272585" y="4220138"/>
            <a:ext cx="2325474" cy="369332"/>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C8604"/>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lang="en-US" altLang="zh-CN" sz="1800" dirty="0" err="1" smtClean="0">
                <a:solidFill>
                  <a:prstClr val="black"/>
                </a:solidFill>
                <a:latin typeface="微软雅黑" panose="020B0503020204020204" pitchFamily="34" charset="-122"/>
                <a:ea typeface="微软雅黑" panose="020B0503020204020204" pitchFamily="34" charset="-122"/>
              </a:rPr>
              <a:t>vue</a:t>
            </a:r>
            <a:r>
              <a:rPr lang="en-US" altLang="zh-CN" sz="1800" dirty="0" smtClean="0">
                <a:solidFill>
                  <a:prstClr val="black"/>
                </a:solidFill>
                <a:latin typeface="微软雅黑" panose="020B0503020204020204" pitchFamily="34" charset="-122"/>
                <a:ea typeface="微软雅黑" panose="020B0503020204020204" pitchFamily="34" charset="-122"/>
              </a:rPr>
              <a:t>/react</a:t>
            </a:r>
            <a:r>
              <a:rPr lang="zh-CN" altLang="en-US" sz="1800" dirty="0" smtClean="0">
                <a:solidFill>
                  <a:prstClr val="black"/>
                </a:solidFill>
                <a:latin typeface="微软雅黑" panose="020B0503020204020204" pitchFamily="34" charset="-122"/>
                <a:ea typeface="微软雅黑" panose="020B0503020204020204" pitchFamily="34" charset="-122"/>
              </a:rPr>
              <a:t>比较</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TextBox 22"/>
          <p:cNvSpPr txBox="1"/>
          <p:nvPr/>
        </p:nvSpPr>
        <p:spPr>
          <a:xfrm>
            <a:off x="7467632" y="2154709"/>
            <a:ext cx="3335407" cy="707886"/>
          </a:xfrm>
          <a:prstGeom prst="rect">
            <a:avLst/>
          </a:prstGeom>
          <a:noFill/>
        </p:spPr>
        <p:txBody>
          <a:bodyPr wrap="square" rtlCol="0">
            <a:spAutoFit/>
          </a:bodyPr>
          <a:lstStyle/>
          <a:p>
            <a:pPr marL="0" marR="0" lvl="0" indent="0" algn="l" defTabSz="123444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smtClean="0">
                <a:ln>
                  <a:noFill/>
                </a:ln>
                <a:solidFill>
                  <a:srgbClr val="0066FF"/>
                </a:solidFill>
                <a:effectLst/>
                <a:uLnTx/>
                <a:uFillTx/>
                <a:latin typeface="思源黑体 CN Bold" pitchFamily="34" charset="-122"/>
                <a:ea typeface="思源黑体 CN Bold" pitchFamily="34" charset="-122"/>
                <a:cs typeface="+mn-cs"/>
              </a:rPr>
              <a:t>比较</a:t>
            </a:r>
            <a:endParaRPr kumimoji="0" lang="zh-CN" altLang="en-US" sz="4000" b="0" i="0" u="none" strike="noStrike" kern="1200" cap="none" spc="0" normalizeH="0" baseline="0" noProof="0" dirty="0">
              <a:ln>
                <a:noFill/>
              </a:ln>
              <a:solidFill>
                <a:srgbClr val="0066FF"/>
              </a:solidFill>
              <a:effectLst/>
              <a:uLnTx/>
              <a:uFillTx/>
              <a:latin typeface="思源黑体 CN Bold" pitchFamily="34" charset="-122"/>
              <a:ea typeface="思源黑体 CN Bold" pitchFamily="34" charset="-122"/>
              <a:cs typeface="+mn-cs"/>
            </a:endParaRPr>
          </a:p>
        </p:txBody>
      </p:sp>
      <p:cxnSp>
        <p:nvCxnSpPr>
          <p:cNvPr id="3" name="直接连接符 2"/>
          <p:cNvCxnSpPr/>
          <p:nvPr/>
        </p:nvCxnSpPr>
        <p:spPr>
          <a:xfrm>
            <a:off x="6808646" y="2106353"/>
            <a:ext cx="0" cy="297606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2428" y="7561399"/>
            <a:ext cx="13681075" cy="36022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4186853" y="2154519"/>
            <a:ext cx="2168184" cy="2231572"/>
            <a:chOff x="4392265" y="2154519"/>
            <a:chExt cx="2168184" cy="2231572"/>
          </a:xfrm>
        </p:grpSpPr>
        <p:grpSp>
          <p:nvGrpSpPr>
            <p:cNvPr id="32" name="组合 31"/>
            <p:cNvGrpSpPr/>
            <p:nvPr/>
          </p:nvGrpSpPr>
          <p:grpSpPr>
            <a:xfrm>
              <a:off x="4392265" y="2154519"/>
              <a:ext cx="2168184" cy="2231572"/>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椭圆 3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7" name="椭圆 36"/>
            <p:cNvSpPr/>
            <p:nvPr/>
          </p:nvSpPr>
          <p:spPr>
            <a:xfrm>
              <a:off x="4678970" y="2474541"/>
              <a:ext cx="1594774" cy="1641398"/>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rPr>
                <a:t>02</a:t>
              </a:r>
              <a:endParaRPr kumimoji="0" lang="zh-CN" altLang="en-US" sz="72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Tree>
    <p:extLst>
      <p:ext uri="{BB962C8B-B14F-4D97-AF65-F5344CB8AC3E}">
        <p14:creationId xmlns:p14="http://schemas.microsoft.com/office/powerpoint/2010/main" val="1692416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80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300"/>
                            </p:stCondLst>
                            <p:childTnLst>
                              <p:par>
                                <p:cTn id="27" presetID="10" presetClass="entr" presetSubtype="0" fill="hold" grpId="0"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9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2511621" y="2615343"/>
            <a:ext cx="3673976" cy="3781880"/>
          </a:xfrm>
          <a:prstGeom prst="ellipse">
            <a:avLst/>
          </a:prstGeom>
          <a:noFill/>
          <a:ln w="9525">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3" name="组合 12"/>
          <p:cNvGrpSpPr/>
          <p:nvPr/>
        </p:nvGrpSpPr>
        <p:grpSpPr>
          <a:xfrm>
            <a:off x="3237550" y="1800572"/>
            <a:ext cx="1984314" cy="2042587"/>
            <a:chOff x="1463339" y="1072758"/>
            <a:chExt cx="1546058" cy="1546058"/>
          </a:xfrm>
          <a:effectLst>
            <a:outerShdw blurRad="330200" dist="215900" dir="6900000" sx="91000" sy="91000" algn="t" rotWithShape="0">
              <a:prstClr val="black">
                <a:alpha val="49000"/>
              </a:prstClr>
            </a:outerShdw>
          </a:effectLst>
        </p:grpSpPr>
        <p:sp>
          <p:nvSpPr>
            <p:cNvPr id="16" name="同心圆 1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6" name="组合 25"/>
          <p:cNvGrpSpPr/>
          <p:nvPr/>
        </p:nvGrpSpPr>
        <p:grpSpPr>
          <a:xfrm>
            <a:off x="3478797" y="2048905"/>
            <a:ext cx="1501809" cy="1545911"/>
            <a:chOff x="4207298" y="1512123"/>
            <a:chExt cx="1003762" cy="1003758"/>
          </a:xfrm>
        </p:grpSpPr>
        <p:sp>
          <p:nvSpPr>
            <p:cNvPr id="14" name="椭圆 13"/>
            <p:cNvSpPr/>
            <p:nvPr/>
          </p:nvSpPr>
          <p:spPr>
            <a:xfrm>
              <a:off x="4207298" y="1512123"/>
              <a:ext cx="1003762" cy="1003758"/>
            </a:xfrm>
            <a:prstGeom prst="ellipse">
              <a:avLst/>
            </a:prstGeom>
            <a:solidFill>
              <a:srgbClr val="0066FF"/>
            </a:solidFill>
            <a:ln>
              <a:noFill/>
            </a:ln>
            <a:effectLst>
              <a:innerShdw blurRad="114300">
                <a:schemeClr val="bg1">
                  <a:lumMod val="50000"/>
                  <a:alpha val="26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Box 14"/>
            <p:cNvSpPr txBox="1"/>
            <p:nvPr/>
          </p:nvSpPr>
          <p:spPr>
            <a:xfrm>
              <a:off x="4331705" y="1853451"/>
              <a:ext cx="754948" cy="299758"/>
            </a:xfrm>
            <a:prstGeom prst="rect">
              <a:avLst/>
            </a:prstGeom>
            <a:noFill/>
          </p:spPr>
          <p:txBody>
            <a:bodyPr wrap="square" rtlCol="0">
              <a:spAutoFit/>
            </a:bodyPr>
            <a:lstStyle/>
            <a:p>
              <a:pPr lvl="0">
                <a:defRPr/>
              </a:pPr>
              <a:r>
                <a:rPr lang="zh-CN" altLang="en-US" dirty="0">
                  <a:solidFill>
                    <a:prstClr val="white"/>
                  </a:solidFill>
                  <a:latin typeface="微软雅黑" panose="020B0503020204020204" pitchFamily="34" charset="-122"/>
                  <a:ea typeface="微软雅黑" panose="020B0503020204020204" pitchFamily="34" charset="-122"/>
                </a:rPr>
                <a:t>订阅号</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8" name="组合 17"/>
          <p:cNvGrpSpPr/>
          <p:nvPr/>
        </p:nvGrpSpPr>
        <p:grpSpPr>
          <a:xfrm>
            <a:off x="1620780" y="4228661"/>
            <a:ext cx="1984315" cy="2042587"/>
            <a:chOff x="1463339" y="1072758"/>
            <a:chExt cx="1546058" cy="1546058"/>
          </a:xfrm>
          <a:effectLst>
            <a:outerShdw blurRad="330200" dist="215900" dir="6900000" sx="91000" sy="91000" algn="t" rotWithShape="0">
              <a:prstClr val="black">
                <a:alpha val="49000"/>
              </a:prstClr>
            </a:outerShdw>
          </a:effectLst>
        </p:grpSpPr>
        <p:sp>
          <p:nvSpPr>
            <p:cNvPr id="21" name="同心圆 2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椭圆 2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8" name="组合 27"/>
          <p:cNvGrpSpPr/>
          <p:nvPr/>
        </p:nvGrpSpPr>
        <p:grpSpPr>
          <a:xfrm>
            <a:off x="1862037" y="4476996"/>
            <a:ext cx="1501810" cy="1545911"/>
            <a:chOff x="3089228" y="3088680"/>
            <a:chExt cx="1003763" cy="1003758"/>
          </a:xfrm>
        </p:grpSpPr>
        <p:sp>
          <p:nvSpPr>
            <p:cNvPr id="19" name="椭圆 18"/>
            <p:cNvSpPr/>
            <p:nvPr/>
          </p:nvSpPr>
          <p:spPr>
            <a:xfrm>
              <a:off x="3089228" y="3088680"/>
              <a:ext cx="1003763" cy="1003758"/>
            </a:xfrm>
            <a:prstGeom prst="ellipse">
              <a:avLst/>
            </a:prstGeom>
            <a:solidFill>
              <a:srgbClr val="0066FF"/>
            </a:solidFill>
            <a:ln>
              <a:noFill/>
            </a:ln>
            <a:effectLst>
              <a:innerShdw blurRad="63500" dist="50800" dir="180000">
                <a:schemeClr val="tx1">
                  <a:lumMod val="65000"/>
                  <a:lumOff val="35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TextBox 19"/>
            <p:cNvSpPr txBox="1"/>
            <p:nvPr/>
          </p:nvSpPr>
          <p:spPr>
            <a:xfrm>
              <a:off x="3194344" y="3441034"/>
              <a:ext cx="818771" cy="299758"/>
            </a:xfrm>
            <a:prstGeom prst="rect">
              <a:avLst/>
            </a:prstGeom>
            <a:noFill/>
          </p:spPr>
          <p:txBody>
            <a:bodyPr wrap="square" rtlCol="0">
              <a:spAutoFit/>
            </a:bodyPr>
            <a:lstStyle/>
            <a:p>
              <a:pPr lvl="0">
                <a:defRPr/>
              </a:pPr>
              <a:r>
                <a:rPr lang="zh-CN" altLang="en-US" dirty="0">
                  <a:solidFill>
                    <a:prstClr val="white"/>
                  </a:solidFill>
                  <a:latin typeface="微软雅黑" panose="020B0503020204020204" pitchFamily="34" charset="-122"/>
                  <a:ea typeface="微软雅黑" panose="020B0503020204020204" pitchFamily="34" charset="-122"/>
                </a:rPr>
                <a:t>服务号</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 name="组合 7"/>
          <p:cNvGrpSpPr/>
          <p:nvPr/>
        </p:nvGrpSpPr>
        <p:grpSpPr>
          <a:xfrm>
            <a:off x="4880774" y="4228661"/>
            <a:ext cx="1984315" cy="2042587"/>
            <a:chOff x="1463339" y="1072758"/>
            <a:chExt cx="1546058" cy="1546058"/>
          </a:xfrm>
          <a:effectLst>
            <a:outerShdw blurRad="330200" dist="215900" dir="6900000" sx="91000" sy="91000" algn="t" rotWithShape="0">
              <a:prstClr val="black">
                <a:alpha val="49000"/>
              </a:prstClr>
            </a:outerShdw>
          </a:effectLst>
        </p:grpSpPr>
        <p:sp>
          <p:nvSpPr>
            <p:cNvPr id="11" name="同心圆 1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椭圆 1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7" name="组合 26"/>
          <p:cNvGrpSpPr/>
          <p:nvPr/>
        </p:nvGrpSpPr>
        <p:grpSpPr>
          <a:xfrm>
            <a:off x="5122031" y="4476996"/>
            <a:ext cx="1501810" cy="1545911"/>
            <a:chOff x="5305581" y="3088680"/>
            <a:chExt cx="1003763" cy="1003758"/>
          </a:xfrm>
        </p:grpSpPr>
        <p:sp>
          <p:nvSpPr>
            <p:cNvPr id="9" name="椭圆 8"/>
            <p:cNvSpPr/>
            <p:nvPr/>
          </p:nvSpPr>
          <p:spPr>
            <a:xfrm>
              <a:off x="5305581" y="3088680"/>
              <a:ext cx="1003763" cy="1003758"/>
            </a:xfrm>
            <a:prstGeom prst="ellipse">
              <a:avLst/>
            </a:prstGeom>
            <a:solidFill>
              <a:srgbClr val="0066FF"/>
            </a:solidFill>
            <a:ln>
              <a:noFill/>
            </a:ln>
            <a:effectLst>
              <a:innerShdw blurRad="63500" dist="50800" dir="660000">
                <a:schemeClr val="tx1">
                  <a:lumMod val="50000"/>
                  <a:lumOff val="5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TextBox 9"/>
            <p:cNvSpPr txBox="1"/>
            <p:nvPr/>
          </p:nvSpPr>
          <p:spPr>
            <a:xfrm>
              <a:off x="5468142" y="3437572"/>
              <a:ext cx="761358" cy="299758"/>
            </a:xfrm>
            <a:prstGeom prst="rect">
              <a:avLst/>
            </a:prstGeom>
            <a:noFill/>
          </p:spPr>
          <p:txBody>
            <a:bodyPr wrap="square" rtlCol="0">
              <a:spAutoFit/>
            </a:bodyPr>
            <a:lstStyle/>
            <a:p>
              <a:pPr lvl="0">
                <a:defRPr/>
              </a:pPr>
              <a:r>
                <a:rPr lang="zh-CN" altLang="en-US" dirty="0">
                  <a:solidFill>
                    <a:prstClr val="white"/>
                  </a:solidFill>
                  <a:latin typeface="微软雅黑" panose="020B0503020204020204" pitchFamily="34" charset="-122"/>
                  <a:ea typeface="微软雅黑" panose="020B0503020204020204" pitchFamily="34" charset="-122"/>
                </a:rPr>
                <a:t>企业号</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1" name="Arc 3"/>
          <p:cNvSpPr/>
          <p:nvPr/>
        </p:nvSpPr>
        <p:spPr>
          <a:xfrm rot="1012582">
            <a:off x="4155200" y="2437369"/>
            <a:ext cx="2365459" cy="2434932"/>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C0504D"/>
              </a:solidFill>
              <a:effectLst/>
              <a:uLnTx/>
              <a:uFillTx/>
              <a:latin typeface="Calibri"/>
              <a:ea typeface="+mn-ea"/>
              <a:cs typeface="+mn-cs"/>
            </a:endParaRPr>
          </a:p>
        </p:txBody>
      </p:sp>
      <p:sp>
        <p:nvSpPr>
          <p:cNvPr id="32" name="Arc 3"/>
          <p:cNvSpPr/>
          <p:nvPr/>
        </p:nvSpPr>
        <p:spPr>
          <a:xfrm rot="8151960">
            <a:off x="3046973" y="4464512"/>
            <a:ext cx="2365459" cy="2434932"/>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C0504D"/>
              </a:solidFill>
              <a:effectLst/>
              <a:uLnTx/>
              <a:uFillTx/>
              <a:latin typeface="Calibri"/>
              <a:ea typeface="+mn-ea"/>
              <a:cs typeface="+mn-cs"/>
            </a:endParaRPr>
          </a:p>
        </p:txBody>
      </p:sp>
      <p:sp>
        <p:nvSpPr>
          <p:cNvPr id="33" name="Arc 3"/>
          <p:cNvSpPr/>
          <p:nvPr/>
        </p:nvSpPr>
        <p:spPr>
          <a:xfrm rot="15479340">
            <a:off x="1795808" y="2533405"/>
            <a:ext cx="2434932" cy="2365459"/>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138192" tIns="69096" rIns="138192" bIns="6909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C0504D"/>
              </a:solidFill>
              <a:effectLst/>
              <a:uLnTx/>
              <a:uFillTx/>
              <a:latin typeface="Calibri"/>
              <a:ea typeface="+mn-ea"/>
              <a:cs typeface="+mn-cs"/>
            </a:endParaRPr>
          </a:p>
        </p:txBody>
      </p:sp>
      <p:sp>
        <p:nvSpPr>
          <p:cNvPr id="57" name="TextBox 56"/>
          <p:cNvSpPr txBox="1"/>
          <p:nvPr/>
        </p:nvSpPr>
        <p:spPr>
          <a:xfrm>
            <a:off x="7743439" y="3008274"/>
            <a:ext cx="4713722" cy="508873"/>
          </a:xfrm>
          <a:prstGeom prst="rect">
            <a:avLst/>
          </a:prstGeom>
          <a:noFill/>
        </p:spPr>
        <p:txBody>
          <a:bodyPr wrap="square" lIns="138192" tIns="69096" rIns="138192" bIns="69096" rtlCol="0">
            <a:spAutoFit/>
          </a:bodyPr>
          <a:lstStyle/>
          <a:p>
            <a:pPr lvl="0">
              <a:lnSpc>
                <a:spcPct val="150000"/>
              </a:lnSpc>
              <a:defRPr/>
            </a:pPr>
            <a:r>
              <a:rPr lang="zh-CN" altLang="en-US" sz="1600" dirty="0">
                <a:solidFill>
                  <a:prstClr val="black">
                    <a:lumMod val="75000"/>
                    <a:lumOff val="25000"/>
                  </a:prstClr>
                </a:solidFill>
                <a:latin typeface="微软雅黑" pitchFamily="34" charset="-122"/>
                <a:ea typeface="微软雅黑" pitchFamily="34" charset="-122"/>
              </a:rPr>
              <a:t>小程序、订阅号、服务号、企业号是并行的体系。</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endParaRPr>
          </a:p>
        </p:txBody>
      </p:sp>
      <p:grpSp>
        <p:nvGrpSpPr>
          <p:cNvPr id="58" name="组合 57"/>
          <p:cNvGrpSpPr/>
          <p:nvPr/>
        </p:nvGrpSpPr>
        <p:grpSpPr>
          <a:xfrm>
            <a:off x="7888403" y="2279197"/>
            <a:ext cx="3095870" cy="616106"/>
            <a:chOff x="1155515" y="1370396"/>
            <a:chExt cx="2069182" cy="400036"/>
          </a:xfrm>
        </p:grpSpPr>
        <p:cxnSp>
          <p:nvCxnSpPr>
            <p:cNvPr id="59" name="Straight Connector 38"/>
            <p:cNvCxnSpPr/>
            <p:nvPr/>
          </p:nvCxnSpPr>
          <p:spPr bwMode="auto">
            <a:xfrm flipV="1">
              <a:off x="1190045" y="1770430"/>
              <a:ext cx="2034652" cy="2"/>
            </a:xfrm>
            <a:prstGeom prst="line">
              <a:avLst/>
            </a:prstGeom>
            <a:ln w="63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1155515" y="1370396"/>
              <a:ext cx="2069182" cy="337310"/>
              <a:chOff x="1155515" y="1370396"/>
              <a:chExt cx="2069182" cy="337310"/>
            </a:xfrm>
          </p:grpSpPr>
          <p:sp>
            <p:nvSpPr>
              <p:cNvPr id="61" name="Rounded Rectangle 43"/>
              <p:cNvSpPr/>
              <p:nvPr/>
            </p:nvSpPr>
            <p:spPr>
              <a:xfrm>
                <a:off x="1155515" y="1370396"/>
                <a:ext cx="2069182" cy="337310"/>
              </a:xfrm>
              <a:prstGeom prst="roundRect">
                <a:avLst>
                  <a:gd name="adj" fmla="val 46832"/>
                </a:avLst>
              </a:prstGeom>
              <a:solidFill>
                <a:srgbClr val="0066FF"/>
              </a:solidFill>
              <a:ln>
                <a:noFill/>
              </a:ln>
              <a:effectLst>
                <a:outerShdw blurRad="165100" dist="889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1436273" y="1419567"/>
                <a:ext cx="1507670" cy="259790"/>
              </a:xfrm>
              <a:prstGeom prst="rect">
                <a:avLst/>
              </a:prstGeom>
              <a:noFill/>
            </p:spPr>
            <p:txBody>
              <a:bodyPr wrap="none" rtlCol="0">
                <a:spAutoFit/>
              </a:bodyPr>
              <a:lstStyle/>
              <a:p>
                <a:pPr marL="0" marR="0" lvl="0" indent="0" algn="ctr" defTabSz="1234440" rtl="0" eaLnBrk="1" fontAlgn="auto" latinLnBrk="0" hangingPunct="1">
                  <a:lnSpc>
                    <a:spcPct val="100000"/>
                  </a:lnSpc>
                  <a:spcBef>
                    <a:spcPts val="0"/>
                  </a:spcBef>
                  <a:spcAft>
                    <a:spcPts val="0"/>
                  </a:spcAft>
                  <a:buClrTx/>
                  <a:buSzTx/>
                  <a:buFontTx/>
                  <a:buNone/>
                  <a:tabLst/>
                  <a:defRPr/>
                </a:pPr>
                <a:r>
                  <a:rPr lang="zh-CN" altLang="en-US" sz="2000" dirty="0" smtClean="0">
                    <a:solidFill>
                      <a:prstClr val="white"/>
                    </a:solidFill>
                    <a:latin typeface="微软雅黑" panose="020B0503020204020204" pitchFamily="34" charset="-122"/>
                    <a:ea typeface="微软雅黑" panose="020B0503020204020204" pitchFamily="34" charset="-122"/>
                  </a:rPr>
                  <a:t>应用号 </a:t>
                </a:r>
                <a:r>
                  <a:rPr lang="en-US" altLang="zh-CN" sz="2000" dirty="0" smtClean="0">
                    <a:solidFill>
                      <a:prstClr val="white"/>
                    </a:solidFill>
                    <a:latin typeface="微软雅黑" panose="020B0503020204020204" pitchFamily="34" charset="-122"/>
                    <a:ea typeface="微软雅黑" panose="020B0503020204020204" pitchFamily="34" charset="-122"/>
                  </a:rPr>
                  <a:t>=&gt; </a:t>
                </a:r>
                <a:r>
                  <a:rPr lang="zh-CN" altLang="en-US" sz="2000" dirty="0" smtClean="0">
                    <a:solidFill>
                      <a:prstClr val="white"/>
                    </a:solidFill>
                    <a:latin typeface="微软雅黑" panose="020B0503020204020204" pitchFamily="34" charset="-122"/>
                    <a:ea typeface="微软雅黑" panose="020B0503020204020204" pitchFamily="34" charset="-122"/>
                  </a:rPr>
                  <a:t>小</a:t>
                </a:r>
                <a:r>
                  <a:rPr lang="zh-CN" altLang="en-US" sz="2000" dirty="0">
                    <a:solidFill>
                      <a:prstClr val="white"/>
                    </a:solidFill>
                    <a:latin typeface="微软雅黑" panose="020B0503020204020204" pitchFamily="34" charset="-122"/>
                    <a:ea typeface="微软雅黑" panose="020B0503020204020204" pitchFamily="34" charset="-122"/>
                  </a:rPr>
                  <a:t>程序</a:t>
                </a:r>
                <a:endParaRPr kumimoji="0" lang="id-ID"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sp>
        <p:nvSpPr>
          <p:cNvPr id="71" name="TextBox 70"/>
          <p:cNvSpPr txBox="1"/>
          <p:nvPr/>
        </p:nvSpPr>
        <p:spPr>
          <a:xfrm>
            <a:off x="7771949" y="4069410"/>
            <a:ext cx="4735076" cy="1631216"/>
          </a:xfrm>
          <a:prstGeom prst="rect">
            <a:avLst/>
          </a:prstGeom>
          <a:noFill/>
        </p:spPr>
        <p:txBody>
          <a:bodyPr wrap="square" rtlCol="0">
            <a:spAutoFit/>
          </a:bodyPr>
          <a:lstStyle/>
          <a:p>
            <a:pPr lvl="0">
              <a:defRPr/>
            </a:pPr>
            <a:r>
              <a:rPr lang="zh-CN" altLang="en-US" sz="2000" dirty="0">
                <a:solidFill>
                  <a:schemeClr val="tx1">
                    <a:lumMod val="75000"/>
                    <a:lumOff val="25000"/>
                  </a:schemeClr>
                </a:solidFill>
              </a:rPr>
              <a:t>微信最核心的价值，就是连接</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提供一对一、一对多和多对多的连接方式，从而实现人与人、人与智能终端、人与社交化娱乐、人与硬件设备的连接，同时连接服务、资讯、商业。</a:t>
            </a:r>
            <a:endParaRPr kumimoji="0" lang="id-ID" sz="2000" b="0" i="0" u="none" strike="noStrike" kern="1200" cap="none" spc="0" normalizeH="0" baseline="0" noProof="0" dirty="0">
              <a:ln>
                <a:noFill/>
              </a:ln>
              <a:solidFill>
                <a:schemeClr val="tx1">
                  <a:lumMod val="75000"/>
                  <a:lumOff val="25000"/>
                </a:schemeClr>
              </a:solidFill>
              <a:effectLst/>
              <a:uLnTx/>
              <a:uFillTx/>
              <a:latin typeface="Calibri"/>
            </a:endParaRPr>
          </a:p>
        </p:txBody>
      </p:sp>
      <p:cxnSp>
        <p:nvCxnSpPr>
          <p:cNvPr id="42" name="直接连接符 41"/>
          <p:cNvCxnSpPr/>
          <p:nvPr/>
        </p:nvCxnSpPr>
        <p:spPr>
          <a:xfrm flipV="1">
            <a:off x="651845" y="1003247"/>
            <a:ext cx="12007246" cy="523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Freeform 6"/>
          <p:cNvSpPr>
            <a:spLocks noEditPoints="1"/>
          </p:cNvSpPr>
          <p:nvPr/>
        </p:nvSpPr>
        <p:spPr bwMode="auto">
          <a:xfrm>
            <a:off x="12659091" y="514666"/>
            <a:ext cx="477985" cy="49381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3693" tIns="51846" rIns="103693" bIns="51846" numCol="1" anchor="t" anchorCtr="0" compatLnSpc="1">
            <a:prstTxWarp prst="textNoShape">
              <a:avLst/>
            </a:prstTxWarp>
          </a:bodyPr>
          <a:lstStyle/>
          <a:p>
            <a:pPr marL="0" marR="0" lvl="0" indent="0" algn="l"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TextBox 43"/>
          <p:cNvSpPr txBox="1"/>
          <p:nvPr/>
        </p:nvSpPr>
        <p:spPr>
          <a:xfrm>
            <a:off x="1336392" y="458995"/>
            <a:ext cx="2423342" cy="430841"/>
          </a:xfrm>
          <a:prstGeom prst="rect">
            <a:avLst/>
          </a:prstGeom>
          <a:noFill/>
        </p:spPr>
        <p:txBody>
          <a:bodyPr wrap="square" lIns="121873" tIns="60937" rIns="121873" bIns="60937" rtlCol="0">
            <a:spAutoFit/>
          </a:bodyPr>
          <a:lstStyle/>
          <a:p>
            <a:pPr lvl="0">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微信生态圈比较</a:t>
            </a:r>
          </a:p>
        </p:txBody>
      </p:sp>
      <p:grpSp>
        <p:nvGrpSpPr>
          <p:cNvPr id="47" name="组合 46"/>
          <p:cNvGrpSpPr/>
          <p:nvPr/>
        </p:nvGrpSpPr>
        <p:grpSpPr>
          <a:xfrm>
            <a:off x="863873" y="432420"/>
            <a:ext cx="406366" cy="41824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椭圆 48"/>
            <p:cNvSpPr/>
            <p:nvPr/>
          </p:nvSpPr>
          <p:spPr>
            <a:xfrm>
              <a:off x="907857" y="455002"/>
              <a:ext cx="286661" cy="295042"/>
            </a:xfrm>
            <a:prstGeom prst="ellipse">
              <a:avLst/>
            </a:prstGeom>
            <a:gradFill flip="none" rotWithShape="1">
              <a:gsLst>
                <a:gs pos="0">
                  <a:srgbClr val="F20000"/>
                </a:gs>
                <a:gs pos="100000">
                  <a:srgbClr val="F11B1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marL="0" marR="0" lvl="0" indent="0" algn="ctr" defTabSz="123444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DIN Mittelschrift Std" pitchFamily="50" charset="0"/>
                <a:ea typeface="微软雅黑" pitchFamily="34" charset="-122"/>
                <a:cs typeface="+mn-cs"/>
              </a:endParaRPr>
            </a:p>
          </p:txBody>
        </p:sp>
      </p:grpSp>
    </p:spTree>
    <p:extLst>
      <p:ext uri="{BB962C8B-B14F-4D97-AF65-F5344CB8AC3E}">
        <p14:creationId xmlns:p14="http://schemas.microsoft.com/office/powerpoint/2010/main" val="36231956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0-#ppt_w/2"/>
                                          </p:val>
                                        </p:tav>
                                        <p:tav tm="100000">
                                          <p:val>
                                            <p:strVal val="#ppt_x"/>
                                          </p:val>
                                        </p:tav>
                                      </p:tavLst>
                                    </p:anim>
                                    <p:anim calcmode="lin" valueType="num">
                                      <p:cBhvr additive="base">
                                        <p:cTn id="8" dur="1000" fill="hold"/>
                                        <p:tgtEl>
                                          <p:spTgt spid="43"/>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0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1000"/>
                                        <p:tgtEl>
                                          <p:spTgt spid="42"/>
                                        </p:tgtEl>
                                      </p:cBhvr>
                                    </p:animEffect>
                                  </p:childTnLst>
                                </p:cTn>
                              </p:par>
                              <p:par>
                                <p:cTn id="12" presetID="10" presetClass="entr" presetSubtype="0" fill="hold" nodeType="withEffect">
                                  <p:stCondLst>
                                    <p:cond delay="10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9" presetClass="entr" presetSubtype="5" fill="hold" grpId="0" nodeType="withEffect">
                                  <p:stCondLst>
                                    <p:cond delay="100"/>
                                  </p:stCondLst>
                                  <p:iterate type="lt">
                                    <p:tmPct val="10000"/>
                                  </p:iterate>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strVal val="#ppt_w"/>
                                          </p:val>
                                        </p:tav>
                                        <p:tav tm="100000">
                                          <p:val>
                                            <p:strVal val="#ppt_w"/>
                                          </p:val>
                                        </p:tav>
                                      </p:tavLst>
                                    </p:anim>
                                    <p:anim calcmode="lin" valueType="num">
                                      <p:cBhvr>
                                        <p:cTn id="18" dur="500" fill="hold"/>
                                        <p:tgtEl>
                                          <p:spTgt spid="44"/>
                                        </p:tgtEl>
                                        <p:attrNameLst>
                                          <p:attrName>ppt_h</p:attrName>
                                        </p:attrNameLst>
                                      </p:cBhvr>
                                      <p:tavLst>
                                        <p:tav tm="0" fmla="#ppt_h*sin(2.5*pi*$)">
                                          <p:val>
                                            <p:fltVal val="0"/>
                                          </p:val>
                                        </p:tav>
                                        <p:tav tm="100000">
                                          <p:val>
                                            <p:fltVal val="1"/>
                                          </p:val>
                                        </p:tav>
                                      </p:tavLst>
                                    </p:anim>
                                  </p:childTnLst>
                                </p:cTn>
                              </p:par>
                            </p:childTnLst>
                          </p:cTn>
                        </p:par>
                        <p:par>
                          <p:cTn id="19" fill="hold">
                            <p:stCondLst>
                              <p:cond delay="11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1600"/>
                            </p:stCondLst>
                            <p:childTnLst>
                              <p:par>
                                <p:cTn id="26" presetID="8" presetClass="emph" presetSubtype="0" fill="hold" grpId="1" nodeType="afterEffect">
                                  <p:stCondLst>
                                    <p:cond delay="0"/>
                                  </p:stCondLst>
                                  <p:childTnLst>
                                    <p:animRot by="-21600000">
                                      <p:cBhvr>
                                        <p:cTn id="27" dur="2000" fill="hold"/>
                                        <p:tgtEl>
                                          <p:spTgt spid="25"/>
                                        </p:tgtEl>
                                        <p:attrNameLst>
                                          <p:attrName>r</p:attrName>
                                        </p:attrNameLst>
                                      </p:cBhvr>
                                    </p:animRot>
                                  </p:childTnLst>
                                </p:cTn>
                              </p:par>
                              <p:par>
                                <p:cTn id="28" presetID="23" presetClass="entr" presetSubtype="272"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strVal val="2/3*#ppt_w"/>
                                          </p:val>
                                        </p:tav>
                                        <p:tav tm="100000">
                                          <p:val>
                                            <p:strVal val="#ppt_w"/>
                                          </p:val>
                                        </p:tav>
                                      </p:tavLst>
                                    </p:anim>
                                    <p:anim calcmode="lin" valueType="num">
                                      <p:cBhvr>
                                        <p:cTn id="31" dur="500" fill="hold"/>
                                        <p:tgtEl>
                                          <p:spTgt spid="13"/>
                                        </p:tgtEl>
                                        <p:attrNameLst>
                                          <p:attrName>ppt_h</p:attrName>
                                        </p:attrNameLst>
                                      </p:cBhvr>
                                      <p:tavLst>
                                        <p:tav tm="0">
                                          <p:val>
                                            <p:strVal val="2/3*#ppt_h"/>
                                          </p:val>
                                        </p:tav>
                                        <p:tav tm="100000">
                                          <p:val>
                                            <p:strVal val="#ppt_h"/>
                                          </p:val>
                                        </p:tav>
                                      </p:tavLst>
                                    </p:anim>
                                  </p:childTnLst>
                                </p:cTn>
                              </p:par>
                              <p:par>
                                <p:cTn id="32" presetID="23" presetClass="entr" presetSubtype="28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strVal val="4/3*#ppt_w"/>
                                          </p:val>
                                        </p:tav>
                                        <p:tav tm="100000">
                                          <p:val>
                                            <p:strVal val="#ppt_w"/>
                                          </p:val>
                                        </p:tav>
                                      </p:tavLst>
                                    </p:anim>
                                    <p:anim calcmode="lin" valueType="num">
                                      <p:cBhvr>
                                        <p:cTn id="35" dur="500" fill="hold"/>
                                        <p:tgtEl>
                                          <p:spTgt spid="26"/>
                                        </p:tgtEl>
                                        <p:attrNameLst>
                                          <p:attrName>ppt_h</p:attrName>
                                        </p:attrNameLst>
                                      </p:cBhvr>
                                      <p:tavLst>
                                        <p:tav tm="0">
                                          <p:val>
                                            <p:strVal val="4/3*#ppt_h"/>
                                          </p:val>
                                        </p:tav>
                                        <p:tav tm="100000">
                                          <p:val>
                                            <p:strVal val="#ppt_h"/>
                                          </p:val>
                                        </p:tav>
                                      </p:tavLst>
                                    </p:anim>
                                  </p:childTnLst>
                                </p:cTn>
                              </p:par>
                              <p:par>
                                <p:cTn id="36" presetID="22" presetClass="entr" presetSubtype="1" fill="hold" grpId="0" nodeType="withEffect">
                                  <p:stCondLst>
                                    <p:cond delay="50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par>
                                <p:cTn id="39" presetID="23" presetClass="entr" presetSubtype="272" fill="hold" nodeType="withEffect">
                                  <p:stCondLst>
                                    <p:cond delay="70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2/3*#ppt_w"/>
                                          </p:val>
                                        </p:tav>
                                        <p:tav tm="100000">
                                          <p:val>
                                            <p:strVal val="#ppt_w"/>
                                          </p:val>
                                        </p:tav>
                                      </p:tavLst>
                                    </p:anim>
                                    <p:anim calcmode="lin" valueType="num">
                                      <p:cBhvr>
                                        <p:cTn id="42" dur="500" fill="hold"/>
                                        <p:tgtEl>
                                          <p:spTgt spid="8"/>
                                        </p:tgtEl>
                                        <p:attrNameLst>
                                          <p:attrName>ppt_h</p:attrName>
                                        </p:attrNameLst>
                                      </p:cBhvr>
                                      <p:tavLst>
                                        <p:tav tm="0">
                                          <p:val>
                                            <p:strVal val="2/3*#ppt_h"/>
                                          </p:val>
                                        </p:tav>
                                        <p:tav tm="100000">
                                          <p:val>
                                            <p:strVal val="#ppt_h"/>
                                          </p:val>
                                        </p:tav>
                                      </p:tavLst>
                                    </p:anim>
                                  </p:childTnLst>
                                </p:cTn>
                              </p:par>
                              <p:par>
                                <p:cTn id="43" presetID="23" presetClass="entr" presetSubtype="288" fill="hold" nodeType="withEffect">
                                  <p:stCondLst>
                                    <p:cond delay="7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strVal val="4/3*#ppt_w"/>
                                          </p:val>
                                        </p:tav>
                                        <p:tav tm="100000">
                                          <p:val>
                                            <p:strVal val="#ppt_w"/>
                                          </p:val>
                                        </p:tav>
                                      </p:tavLst>
                                    </p:anim>
                                    <p:anim calcmode="lin" valueType="num">
                                      <p:cBhvr>
                                        <p:cTn id="46" dur="500" fill="hold"/>
                                        <p:tgtEl>
                                          <p:spTgt spid="27"/>
                                        </p:tgtEl>
                                        <p:attrNameLst>
                                          <p:attrName>ppt_h</p:attrName>
                                        </p:attrNameLst>
                                      </p:cBhvr>
                                      <p:tavLst>
                                        <p:tav tm="0">
                                          <p:val>
                                            <p:strVal val="4/3*#ppt_h"/>
                                          </p:val>
                                        </p:tav>
                                        <p:tav tm="100000">
                                          <p:val>
                                            <p:strVal val="#ppt_h"/>
                                          </p:val>
                                        </p:tav>
                                      </p:tavLst>
                                    </p:anim>
                                  </p:childTnLst>
                                </p:cTn>
                              </p:par>
                              <p:par>
                                <p:cTn id="47" presetID="22" presetClass="entr" presetSubtype="2" fill="hold" grpId="0" nodeType="withEffect">
                                  <p:stCondLst>
                                    <p:cond delay="1200"/>
                                  </p:stCondLst>
                                  <p:childTnLst>
                                    <p:set>
                                      <p:cBhvr>
                                        <p:cTn id="48" dur="1" fill="hold">
                                          <p:stCondLst>
                                            <p:cond delay="0"/>
                                          </p:stCondLst>
                                        </p:cTn>
                                        <p:tgtEl>
                                          <p:spTgt spid="32"/>
                                        </p:tgtEl>
                                        <p:attrNameLst>
                                          <p:attrName>style.visibility</p:attrName>
                                        </p:attrNameLst>
                                      </p:cBhvr>
                                      <p:to>
                                        <p:strVal val="visible"/>
                                      </p:to>
                                    </p:set>
                                    <p:animEffect transition="in" filter="wipe(right)">
                                      <p:cBhvr>
                                        <p:cTn id="49" dur="500"/>
                                        <p:tgtEl>
                                          <p:spTgt spid="32"/>
                                        </p:tgtEl>
                                      </p:cBhvr>
                                    </p:animEffect>
                                  </p:childTnLst>
                                </p:cTn>
                              </p:par>
                              <p:par>
                                <p:cTn id="50" presetID="23" presetClass="entr" presetSubtype="272" fill="hold" nodeType="withEffect">
                                  <p:stCondLst>
                                    <p:cond delay="140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2/3*#ppt_w"/>
                                          </p:val>
                                        </p:tav>
                                        <p:tav tm="100000">
                                          <p:val>
                                            <p:strVal val="#ppt_w"/>
                                          </p:val>
                                        </p:tav>
                                      </p:tavLst>
                                    </p:anim>
                                    <p:anim calcmode="lin" valueType="num">
                                      <p:cBhvr>
                                        <p:cTn id="53" dur="500" fill="hold"/>
                                        <p:tgtEl>
                                          <p:spTgt spid="18"/>
                                        </p:tgtEl>
                                        <p:attrNameLst>
                                          <p:attrName>ppt_h</p:attrName>
                                        </p:attrNameLst>
                                      </p:cBhvr>
                                      <p:tavLst>
                                        <p:tav tm="0">
                                          <p:val>
                                            <p:strVal val="2/3*#ppt_h"/>
                                          </p:val>
                                        </p:tav>
                                        <p:tav tm="100000">
                                          <p:val>
                                            <p:strVal val="#ppt_h"/>
                                          </p:val>
                                        </p:tav>
                                      </p:tavLst>
                                    </p:anim>
                                  </p:childTnLst>
                                </p:cTn>
                              </p:par>
                              <p:par>
                                <p:cTn id="54" presetID="23" presetClass="entr" presetSubtype="288" fill="hold" nodeType="withEffect">
                                  <p:stCondLst>
                                    <p:cond delay="140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strVal val="4/3*#ppt_w"/>
                                          </p:val>
                                        </p:tav>
                                        <p:tav tm="100000">
                                          <p:val>
                                            <p:strVal val="#ppt_w"/>
                                          </p:val>
                                        </p:tav>
                                      </p:tavLst>
                                    </p:anim>
                                    <p:anim calcmode="lin" valueType="num">
                                      <p:cBhvr>
                                        <p:cTn id="57" dur="500" fill="hold"/>
                                        <p:tgtEl>
                                          <p:spTgt spid="28"/>
                                        </p:tgtEl>
                                        <p:attrNameLst>
                                          <p:attrName>ppt_h</p:attrName>
                                        </p:attrNameLst>
                                      </p:cBhvr>
                                      <p:tavLst>
                                        <p:tav tm="0">
                                          <p:val>
                                            <p:strVal val="4/3*#ppt_h"/>
                                          </p:val>
                                        </p:tav>
                                        <p:tav tm="100000">
                                          <p:val>
                                            <p:strVal val="#ppt_h"/>
                                          </p:val>
                                        </p:tav>
                                      </p:tavLst>
                                    </p:anim>
                                  </p:childTnLst>
                                </p:cTn>
                              </p:par>
                              <p:par>
                                <p:cTn id="58" presetID="22" presetClass="entr" presetSubtype="4" fill="hold" grpId="0" nodeType="withEffect">
                                  <p:stCondLst>
                                    <p:cond delay="180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par>
                          <p:cTn id="61" fill="hold">
                            <p:stCondLst>
                              <p:cond delay="3900"/>
                            </p:stCondLst>
                            <p:childTnLst>
                              <p:par>
                                <p:cTn id="62" presetID="10" presetClass="entr" presetSubtype="0" fill="hold"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childTnLst>
                          </p:cTn>
                        </p:par>
                        <p:par>
                          <p:cTn id="65" fill="hold">
                            <p:stCondLst>
                              <p:cond delay="4400"/>
                            </p:stCondLst>
                            <p:childTnLst>
                              <p:par>
                                <p:cTn id="66" presetID="47" presetClass="entr" presetSubtype="0"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1000"/>
                                        <p:tgtEl>
                                          <p:spTgt spid="57"/>
                                        </p:tgtEl>
                                      </p:cBhvr>
                                    </p:animEffect>
                                    <p:anim calcmode="lin" valueType="num">
                                      <p:cBhvr>
                                        <p:cTn id="69" dur="1000" fill="hold"/>
                                        <p:tgtEl>
                                          <p:spTgt spid="57"/>
                                        </p:tgtEl>
                                        <p:attrNameLst>
                                          <p:attrName>ppt_x</p:attrName>
                                        </p:attrNameLst>
                                      </p:cBhvr>
                                      <p:tavLst>
                                        <p:tav tm="0">
                                          <p:val>
                                            <p:strVal val="#ppt_x"/>
                                          </p:val>
                                        </p:tav>
                                        <p:tav tm="100000">
                                          <p:val>
                                            <p:strVal val="#ppt_x"/>
                                          </p:val>
                                        </p:tav>
                                      </p:tavLst>
                                    </p:anim>
                                    <p:anim calcmode="lin" valueType="num">
                                      <p:cBhvr>
                                        <p:cTn id="70" dur="1000" fill="hold"/>
                                        <p:tgtEl>
                                          <p:spTgt spid="57"/>
                                        </p:tgtEl>
                                        <p:attrNameLst>
                                          <p:attrName>ppt_y</p:attrName>
                                        </p:attrNameLst>
                                      </p:cBhvr>
                                      <p:tavLst>
                                        <p:tav tm="0">
                                          <p:val>
                                            <p:strVal val="#ppt_y-.1"/>
                                          </p:val>
                                        </p:tav>
                                        <p:tav tm="100000">
                                          <p:val>
                                            <p:strVal val="#ppt_y"/>
                                          </p:val>
                                        </p:tav>
                                      </p:tavLst>
                                    </p:anim>
                                  </p:childTnLst>
                                </p:cTn>
                              </p:par>
                            </p:childTnLst>
                          </p:cTn>
                        </p:par>
                        <p:par>
                          <p:cTn id="71" fill="hold">
                            <p:stCondLst>
                              <p:cond delay="5400"/>
                            </p:stCondLst>
                            <p:childTnLst>
                              <p:par>
                                <p:cTn id="72" presetID="2" presetClass="entr" presetSubtype="4" fill="hold" grpId="0" nodeType="afterEffect">
                                  <p:stCondLst>
                                    <p:cond delay="0"/>
                                  </p:stCondLst>
                                  <p:childTnLst>
                                    <p:set>
                                      <p:cBhvr>
                                        <p:cTn id="73" dur="1" fill="hold">
                                          <p:stCondLst>
                                            <p:cond delay="0"/>
                                          </p:stCondLst>
                                        </p:cTn>
                                        <p:tgtEl>
                                          <p:spTgt spid="71"/>
                                        </p:tgtEl>
                                        <p:attrNameLst>
                                          <p:attrName>style.visibility</p:attrName>
                                        </p:attrNameLst>
                                      </p:cBhvr>
                                      <p:to>
                                        <p:strVal val="visible"/>
                                      </p:to>
                                    </p:set>
                                    <p:anim calcmode="lin" valueType="num">
                                      <p:cBhvr additive="base">
                                        <p:cTn id="74" dur="500" fill="hold"/>
                                        <p:tgtEl>
                                          <p:spTgt spid="71"/>
                                        </p:tgtEl>
                                        <p:attrNameLst>
                                          <p:attrName>ppt_x</p:attrName>
                                        </p:attrNameLst>
                                      </p:cBhvr>
                                      <p:tavLst>
                                        <p:tav tm="0">
                                          <p:val>
                                            <p:strVal val="#ppt_x"/>
                                          </p:val>
                                        </p:tav>
                                        <p:tav tm="100000">
                                          <p:val>
                                            <p:strVal val="#ppt_x"/>
                                          </p:val>
                                        </p:tav>
                                      </p:tavLst>
                                    </p:anim>
                                    <p:anim calcmode="lin" valueType="num">
                                      <p:cBhvr additive="base">
                                        <p:cTn id="7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1" grpId="0" animBg="1"/>
      <p:bldP spid="32" grpId="0" animBg="1"/>
      <p:bldP spid="33" grpId="0" animBg="1"/>
      <p:bldP spid="57" grpId="0"/>
      <p:bldP spid="71" grpId="0"/>
      <p:bldP spid="43" grpId="0" animBg="1"/>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07.xml><?xml version="1.0" encoding="utf-8"?>
<p:tagLst xmlns:a="http://schemas.openxmlformats.org/drawingml/2006/main" xmlns:r="http://schemas.openxmlformats.org/officeDocument/2006/relationships" xmlns:p="http://schemas.openxmlformats.org/presentationml/2006/main">
  <p:tag name="PA" val="v3.0.1"/>
</p:tagLst>
</file>

<file path=ppt/tags/tag108.xml><?xml version="1.0" encoding="utf-8"?>
<p:tagLst xmlns:a="http://schemas.openxmlformats.org/drawingml/2006/main" xmlns:r="http://schemas.openxmlformats.org/officeDocument/2006/relationships" xmlns:p="http://schemas.openxmlformats.org/presentationml/2006/main">
  <p:tag name="PA" val="v3.0.1"/>
</p:tagLst>
</file>

<file path=ppt/tags/tag109.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10.xml><?xml version="1.0" encoding="utf-8"?>
<p:tagLst xmlns:a="http://schemas.openxmlformats.org/drawingml/2006/main" xmlns:r="http://schemas.openxmlformats.org/officeDocument/2006/relationships" xmlns:p="http://schemas.openxmlformats.org/presentationml/2006/main">
  <p:tag name="PA" val="v3.0.1"/>
</p:tagLst>
</file>

<file path=ppt/tags/tag111.xml><?xml version="1.0" encoding="utf-8"?>
<p:tagLst xmlns:a="http://schemas.openxmlformats.org/drawingml/2006/main" xmlns:r="http://schemas.openxmlformats.org/officeDocument/2006/relationships" xmlns:p="http://schemas.openxmlformats.org/presentationml/2006/main">
  <p:tag name="PA" val="v3.0.1"/>
</p:tagLst>
</file>

<file path=ppt/tags/tag112.xml><?xml version="1.0" encoding="utf-8"?>
<p:tagLst xmlns:a="http://schemas.openxmlformats.org/drawingml/2006/main" xmlns:r="http://schemas.openxmlformats.org/officeDocument/2006/relationships" xmlns:p="http://schemas.openxmlformats.org/presentationml/2006/main">
  <p:tag name="PA" val="v3.0.1"/>
</p:tagLst>
</file>

<file path=ppt/tags/tag113.xml><?xml version="1.0" encoding="utf-8"?>
<p:tagLst xmlns:a="http://schemas.openxmlformats.org/drawingml/2006/main" xmlns:r="http://schemas.openxmlformats.org/officeDocument/2006/relationships" xmlns:p="http://schemas.openxmlformats.org/presentationml/2006/main">
  <p:tag name="PA" val="v3.0.1"/>
</p:tagLst>
</file>

<file path=ppt/tags/tag114.xml><?xml version="1.0" encoding="utf-8"?>
<p:tagLst xmlns:a="http://schemas.openxmlformats.org/drawingml/2006/main" xmlns:r="http://schemas.openxmlformats.org/officeDocument/2006/relationships" xmlns:p="http://schemas.openxmlformats.org/presentationml/2006/main">
  <p:tag name="PA" val="v3.0.1"/>
</p:tagLst>
</file>

<file path=ppt/tags/tag115.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1307</Words>
  <Application>Microsoft Office PowerPoint</Application>
  <PresentationFormat>自定义</PresentationFormat>
  <Paragraphs>221</Paragraphs>
  <Slides>20</Slides>
  <Notes>20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DFGothic-EB</vt:lpstr>
      <vt:lpstr>DIN Mittelschrift Std</vt:lpstr>
      <vt:lpstr>Humnst777 BlkCn BT</vt:lpstr>
      <vt:lpstr>Lato</vt:lpstr>
      <vt:lpstr>Lato Light</vt:lpstr>
      <vt:lpstr>等线</vt:lpstr>
      <vt:lpstr>等线 Light</vt:lpstr>
      <vt:lpstr>华文黑体</vt:lpstr>
      <vt:lpstr>思源黑体 CN Bold</vt:lpstr>
      <vt:lpstr>思源黑体 CN Medium</vt:lpstr>
      <vt:lpstr>思源黑体 CN Normal</vt:lpstr>
      <vt:lpstr>思源黑体 CN Regular</vt:lpstr>
      <vt:lpstr>宋体</vt:lpstr>
      <vt:lpstr>微软雅黑</vt:lpstr>
      <vt:lpstr>Arial</vt:lpstr>
      <vt:lpstr>Calibri</vt:lpstr>
      <vt:lpstr>Nordri ToolsTheme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小二演示</dc:creator>
  <cp:keywords>www.51pptmoban.com</cp:keywords>
  <cp:lastModifiedBy>V_,Lvxin</cp:lastModifiedBy>
  <cp:revision>112</cp:revision>
  <dcterms:created xsi:type="dcterms:W3CDTF">2015-11-21T04:10:56Z</dcterms:created>
  <dcterms:modified xsi:type="dcterms:W3CDTF">2017-12-26T11:17:39Z</dcterms:modified>
</cp:coreProperties>
</file>