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50F939-924D-4DFC-B896-86A173A890AD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46CFCD-C221-445F-9E2F-F2073169935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Elliott &amp; Friends Games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Your one stop shop for all your gaming tat.</a:t>
            </a:r>
          </a:p>
          <a:p>
            <a:r>
              <a:rPr lang="en-GB" dirty="0" smtClean="0"/>
              <a:t>Group Members: </a:t>
            </a:r>
          </a:p>
          <a:p>
            <a:r>
              <a:rPr lang="en-GB" dirty="0" smtClean="0"/>
              <a:t>Iain, Adam D, Adam C, Dan R &amp; </a:t>
            </a:r>
            <a:r>
              <a:rPr lang="en-GB" dirty="0" err="1" smtClean="0"/>
              <a:t>lewis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32656"/>
            <a:ext cx="5111575" cy="13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the Demo will show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9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Questions….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4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goal…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a game store that a customer could purchase everything they need, be that games, hardware, and assorted miscellaneous items</a:t>
            </a:r>
          </a:p>
          <a:p>
            <a:r>
              <a:rPr lang="en-GB" dirty="0" smtClean="0"/>
              <a:t>Working as a team we hoped to get this all working within the timeframe.</a:t>
            </a:r>
          </a:p>
          <a:p>
            <a:r>
              <a:rPr lang="en-GB" dirty="0" smtClean="0"/>
              <a:t>Have a semi working product for demo.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52" y="116632"/>
            <a:ext cx="2533288" cy="18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constraints…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frame.</a:t>
            </a:r>
          </a:p>
          <a:p>
            <a:r>
              <a:rPr lang="en-GB" dirty="0" smtClean="0"/>
              <a:t>Level of Expertise</a:t>
            </a:r>
          </a:p>
          <a:p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22" y="19957"/>
            <a:ext cx="249050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6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out…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deciding who our scrum master was we decided on a plan of action, this included:</a:t>
            </a:r>
          </a:p>
          <a:p>
            <a:r>
              <a:rPr lang="en-GB" dirty="0" smtClean="0"/>
              <a:t>How we will create the database and what we would need to create the classes and functions.</a:t>
            </a:r>
          </a:p>
          <a:p>
            <a:r>
              <a:rPr lang="en-GB" dirty="0" smtClean="0"/>
              <a:t>How we would cope with two men down.</a:t>
            </a:r>
          </a:p>
        </p:txBody>
      </p:sp>
    </p:spTree>
    <p:extLst>
      <p:ext uri="{BB962C8B-B14F-4D97-AF65-F5344CB8AC3E}">
        <p14:creationId xmlns:p14="http://schemas.microsoft.com/office/powerpoint/2010/main" val="198838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0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was solved…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5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Graphical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7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</TotalTime>
  <Words>159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Elliott &amp; Friends Games</vt:lpstr>
      <vt:lpstr>Our goal…</vt:lpstr>
      <vt:lpstr>Initial constraints…</vt:lpstr>
      <vt:lpstr>Starting out… </vt:lpstr>
      <vt:lpstr>Database Issues</vt:lpstr>
      <vt:lpstr>How it was solved…</vt:lpstr>
      <vt:lpstr>Coding issues</vt:lpstr>
      <vt:lpstr>Testing…</vt:lpstr>
      <vt:lpstr>Graphical User Interface</vt:lpstr>
      <vt:lpstr>What the Demo will show</vt:lpstr>
      <vt:lpstr>Questions….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Elliott &amp; Friends Games</dc:title>
  <dc:creator>student</dc:creator>
  <cp:lastModifiedBy>student</cp:lastModifiedBy>
  <cp:revision>4</cp:revision>
  <dcterms:created xsi:type="dcterms:W3CDTF">2017-06-21T15:47:52Z</dcterms:created>
  <dcterms:modified xsi:type="dcterms:W3CDTF">2017-06-21T16:24:22Z</dcterms:modified>
</cp:coreProperties>
</file>