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MTA Presentation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Lewis Byrd,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Soren Little,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Griffin Roth, Caffery Wu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Minimize the influence of tourists by calculating if the station is more busy in weekend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 all hourly data except for rush hours (4-8 PM, figuring that people wouldn’t want to be stopped when rushing to work)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out the busiest stations at a given rush hour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Prioritize stations near tech firms/industries</a:t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Tech Heavy Stations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locations of the biggest tech firms/industries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nearest station to each location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each station name, then find out if the station exists in the dataframe and if it has the same name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these stations over the rest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975" y="153775"/>
            <a:ext cx="3207525" cy="48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240650" y="360075"/>
            <a:ext cx="2535600" cy="4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Station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Tourist Stops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want street teams talking to tourists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Weekdays vs. Weekends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weekend riders means a tourist stop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Busiest Station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entries to each stations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difference in entries 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frame during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rush hours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each station entries during rush hour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list of the stations from the most to least entries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Recommendations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856838" y="1230500"/>
            <a:ext cx="24354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59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ASTOR PL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5 AV/53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BEDFORD AV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YORK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23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452163" y="1230500"/>
            <a:ext cx="28350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PARK PLACE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34 ST-HERALD SQ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HOUSTON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PRINCE ST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 4 ST-WASH SQ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116 ST-COLUMBIA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