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9E2631-FA06-4C51-A8CC-90B70E211D70}">
  <a:tblStyle styleId="{339E2631-FA06-4C51-A8CC-90B70E211D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ef0c7add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ef0c7ad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ef0c7ad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ef0c7ad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f1aa6a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f1aa6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ef0c7add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ef0c7add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ef0c7add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ef0c7add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ef0c7ad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ef0c7ad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f0c7add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f0c7add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f0c7ad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f0c7ad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ef0c7add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ef0c7add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ef0c7add_3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ef0c7add_3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ef0c7add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ef0c7add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ef0c7add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ef0c7add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ef0c7add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ef0c7add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ehallmar/beers-breweries-and-beer-reviews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MSE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Abdalla Farid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Bütikofer Kevin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Jaggi Charles-lewis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800" y="-4169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Statistique bière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Score de la bière comparé aux meilleurs sa catégorie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Suggestion de bière similaire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500" y="2521625"/>
            <a:ext cx="4789723" cy="23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Statistique bière 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Score de la bière comparée à toutes les autres bière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Vue d’ensemble de la qualité de la bière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50" y="2677876"/>
            <a:ext cx="4218600" cy="20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Démonstration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9050"/>
            <a:ext cx="3288200" cy="38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Démonstration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38" y="1709763"/>
            <a:ext cx="3877925" cy="29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Visualisation fonctionnelle des meilleures bières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Possibilité d’amélioration du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Qualité des données (manquant pour certaines bières)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Données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Carte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Statistique bière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Données issue de kaggle 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accent5"/>
                </a:solidFill>
                <a:hlinkClick r:id="rId3"/>
              </a:rPr>
              <a:t>https://www.kaggle.com/ehallmar/beers-breweries-and-beer-reviews/data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Le but est de permettre à un amateur de bière de trouver la meilleur bière par pays en filtrant par type de bière.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7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425" y="2901950"/>
            <a:ext cx="1296876" cy="6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738" y="2723175"/>
            <a:ext cx="1728399" cy="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525" y="2237875"/>
            <a:ext cx="1943100" cy="19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>
            <a:stCxn id="108" idx="3"/>
            <a:endCxn id="107" idx="1"/>
          </p:cNvCxnSpPr>
          <p:nvPr/>
        </p:nvCxnSpPr>
        <p:spPr>
          <a:xfrm>
            <a:off x="5672137" y="3209425"/>
            <a:ext cx="1278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1" name="Google Shape;111;p16"/>
          <p:cNvCxnSpPr>
            <a:stCxn id="108" idx="1"/>
            <a:endCxn id="109" idx="3"/>
          </p:cNvCxnSpPr>
          <p:nvPr/>
        </p:nvCxnSpPr>
        <p:spPr>
          <a:xfrm flipH="1">
            <a:off x="2810638" y="3209425"/>
            <a:ext cx="11331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525" y="4041100"/>
            <a:ext cx="1133100" cy="29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3050" y="3798163"/>
            <a:ext cx="1133100" cy="7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Données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57325" y="2093300"/>
            <a:ext cx="7688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Beers  					     </a:t>
            </a:r>
            <a:r>
              <a:rPr b="1" lang="en-GB" sz="2400"/>
              <a:t>Breweries			        Reviews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600"/>
              <a:t>		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b="1"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0" y="2832350"/>
            <a:ext cx="1068400" cy="10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202" y="2832365"/>
            <a:ext cx="1068400" cy="10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2327" y="2832360"/>
            <a:ext cx="1068400" cy="10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749125" y="24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{339E2631-FA06-4C51-A8CC-90B70E211D70}</a:tableStyleId>
              </a:tblPr>
              <a:tblGrid>
                <a:gridCol w="382850"/>
                <a:gridCol w="687875"/>
                <a:gridCol w="1111975"/>
                <a:gridCol w="623800"/>
                <a:gridCol w="772375"/>
                <a:gridCol w="588425"/>
                <a:gridCol w="1034150"/>
                <a:gridCol w="574275"/>
                <a:gridCol w="637975"/>
                <a:gridCol w="77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brewery_id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availability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retired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749125" y="327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{339E2631-FA06-4C51-A8CC-90B70E211D70}</a:tableStyleId>
              </a:tblPr>
              <a:tblGrid>
                <a:gridCol w="409350"/>
                <a:gridCol w="779175"/>
                <a:gridCol w="558175"/>
                <a:gridCol w="659175"/>
                <a:gridCol w="832250"/>
                <a:gridCol w="584750"/>
                <a:gridCol w="71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8"/>
          <p:cNvGraphicFramePr/>
          <p:nvPr/>
        </p:nvGraphicFramePr>
        <p:xfrm>
          <a:off x="734300" y="41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{339E2631-FA06-4C51-A8CC-90B70E211D70}</a:tableStyleId>
              </a:tblPr>
              <a:tblGrid>
                <a:gridCol w="382850"/>
                <a:gridCol w="806175"/>
                <a:gridCol w="1002825"/>
                <a:gridCol w="584750"/>
                <a:gridCol w="920575"/>
                <a:gridCol w="588425"/>
                <a:gridCol w="674425"/>
                <a:gridCol w="665325"/>
                <a:gridCol w="492225"/>
                <a:gridCol w="751850"/>
                <a:gridCol w="66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taste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overall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Carte interactive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Leaflet.js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Choropleth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Geojson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14" y="865500"/>
            <a:ext cx="4451985" cy="3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Filtres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87150" y="2078875"/>
            <a:ext cx="876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Pourcentage d’alcool 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Type de bière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4425"/>
            <a:ext cx="8839200" cy="52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-2986" l="0" r="0" t="10230"/>
          <a:stretch/>
        </p:blipFill>
        <p:spPr>
          <a:xfrm>
            <a:off x="187150" y="3311150"/>
            <a:ext cx="8769726" cy="1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Statistique bière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Graphe radar sur les attributs de la bière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Comparaison des attributs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175" y="926925"/>
            <a:ext cx="4550411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