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2102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5E8C-086A-44FA-8FB5-C460F6DD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37DF9-B431-484D-976D-7137CA1E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D1F7-C008-43F8-A4DA-1CFDBA48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8197-AC1D-4AB9-AC43-32EAF27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65C0-410B-43F8-8635-FF63B5DB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2288-A15B-445C-AE38-AF485B1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987A-5710-492E-97DE-F005BE91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7FDC-70D9-4F71-8759-09C79213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460-8D51-40EF-BB21-7F8C732F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580D-4F9D-421E-81E3-DD72F812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7C241-83B8-443D-A500-F878E8D07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C43F7-4B62-492B-80D4-776154D9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FBD6-697B-460B-B8E8-443C3DD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D3E7-EFF4-4F1B-BBBB-7FB08781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0EE2-8DA8-4A69-9EB3-F66239B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2E9-F612-4CB1-A8DE-4C9E558C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C284-5594-40D6-966E-80BD64B1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6CD4-2DB7-459B-BB89-66C2E962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B802-64A2-42BB-AA9E-CC8737FC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B9F3-7D37-499F-8ED3-87CC22CA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69D7-2090-4BDA-B814-C2AC9E62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725D-2A84-462E-B62C-8D8279FCE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B15C-0370-42CB-9B27-A731CC3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8EEB-8293-4940-A3CB-03D4C217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B978-86C8-4980-8994-60B92D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7A5-77F5-473C-8E04-B336E6F5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781-CCE5-42C3-A677-19A056C4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55E4-9812-4C02-866D-6412549A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4E8F0-EC88-41E0-93E0-F2DA6950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1193-B5CF-43DE-83F5-388B9B1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3847-ACB1-4B15-B5E1-9820E4C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9C2-7FCC-4116-A75B-23BBB35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CF1C9-1310-4ACF-8EF1-0A44261D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7F75-A9C1-49C2-85A2-A4B77FDF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C33E-F638-40DB-AD99-D4761E4E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5F824-6AC9-4870-A070-A8A44332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AE526-249C-4EA2-ABBC-C35F5C68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04834-8436-4257-B58F-69F8ECAD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2A723-C7E4-499B-AB18-98A9335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8F31-1269-405F-81E7-D1BB6FA0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F3043-0029-4B76-AA8A-ECF7BEBC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0D45-A47D-4A61-A22E-EC586E0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F1103-82AE-4276-966E-EE35ABDA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F81AB-7FD3-41D5-BE37-3EFBF065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33FA-B975-4E4D-89BD-F5B70FB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9DA55-C461-4FBA-8B1E-BE5447BA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61A1-A88F-4925-816D-BCC604A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470A-EE49-4425-9E35-AE507E58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01FBA-564F-43EC-AA23-DDC18643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7F91-630B-4D07-AE7C-A6709F70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B9F1-0CEA-4C9D-A67D-8F540FC3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DF70-5B6A-4AC1-A4B8-8CDE40C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C78-B4AA-4B99-8142-3577CFF8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699D6-6FFE-4A44-8E27-CBB20792A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267A-3C4E-4361-BF0B-563C3674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36BC-D1DB-4540-A498-056505F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BE07-9612-46AC-9963-1087229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2A5B-CAAD-4746-8545-C3F3792E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5242A-A9EC-43FF-821E-C0AB954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E654-9A33-45EE-A4A0-A1414985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7B21-21AC-48EC-8770-BDDA05DA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A7DA-38F5-40F2-9E5E-D228110A06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1495E-404E-4896-8649-15EE95257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9FF7-3204-46C0-8772-8EC0C1BB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DE46-335B-49D8-8202-9A6AD550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4E942-A8DF-4CFF-84E7-D27EE847EF35}"/>
              </a:ext>
            </a:extLst>
          </p:cNvPr>
          <p:cNvGrpSpPr/>
          <p:nvPr/>
        </p:nvGrpSpPr>
        <p:grpSpPr>
          <a:xfrm>
            <a:off x="5261021" y="1424433"/>
            <a:ext cx="2758539" cy="2667498"/>
            <a:chOff x="5261021" y="1424433"/>
            <a:chExt cx="2758539" cy="26674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03042A-107B-442A-941E-E4F5DAC83D5C}"/>
                </a:ext>
              </a:extLst>
            </p:cNvPr>
            <p:cNvGrpSpPr/>
            <p:nvPr/>
          </p:nvGrpSpPr>
          <p:grpSpPr>
            <a:xfrm>
              <a:off x="5261021" y="1424433"/>
              <a:ext cx="2529636" cy="2667498"/>
              <a:chOff x="5261021" y="1415967"/>
              <a:chExt cx="2529636" cy="266749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97FF673-C30B-438E-9B3C-48A235D2BA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394" t="82105" r="29799" b="13958"/>
              <a:stretch/>
            </p:blipFill>
            <p:spPr>
              <a:xfrm>
                <a:off x="5703721" y="1415967"/>
                <a:ext cx="682792" cy="26996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623C48-3A57-4475-93A3-5EE2662019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337" t="59778" r="29256" b="35333"/>
              <a:stretch/>
            </p:blipFill>
            <p:spPr>
              <a:xfrm>
                <a:off x="6386513" y="2179320"/>
                <a:ext cx="594360" cy="3352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E41F85-2260-4C2A-8865-C781C05B78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005" t="68222" r="31668" b="28000"/>
              <a:stretch/>
            </p:blipFill>
            <p:spPr>
              <a:xfrm>
                <a:off x="5261021" y="2217420"/>
                <a:ext cx="273367" cy="25908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428117-FBB0-4A94-9867-436213652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998" t="57531" r="29980" b="38444"/>
              <a:stretch/>
            </p:blipFill>
            <p:spPr>
              <a:xfrm>
                <a:off x="6980873" y="3007993"/>
                <a:ext cx="443654" cy="27601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49E65CD-631B-4FC5-9960-4C9C0B4D4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4005" t="69753" r="31776" b="26296"/>
              <a:stretch/>
            </p:blipFill>
            <p:spPr>
              <a:xfrm>
                <a:off x="6045117" y="2984071"/>
                <a:ext cx="266593" cy="27093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CF6F900-638D-42E7-8B63-6DBA51D78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005" t="24583" r="31642" b="70988"/>
              <a:stretch/>
            </p:blipFill>
            <p:spPr>
              <a:xfrm>
                <a:off x="6546163" y="3779725"/>
                <a:ext cx="275060" cy="30374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A987003-E2C4-43E1-8DA0-D8494D38A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005" t="46049" r="31910" b="49630"/>
              <a:stretch/>
            </p:blipFill>
            <p:spPr>
              <a:xfrm>
                <a:off x="7532530" y="3787132"/>
                <a:ext cx="258127" cy="29633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60DC9F-A94B-43CA-B70D-2603C0482ADA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5397705" y="1694393"/>
              <a:ext cx="647412" cy="531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6F68E3-5C93-4942-8D65-BFFB353FB86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045117" y="1694393"/>
              <a:ext cx="638576" cy="49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E428B6-4C56-4280-8039-BE449F9EC5DA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flipH="1">
              <a:off x="6178414" y="2523066"/>
              <a:ext cx="505279" cy="46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32B2A4-80F3-478B-AFB0-23F7A4B93894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6683693" y="2523066"/>
              <a:ext cx="519007" cy="49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35AF96-99F0-42E1-95CC-F903DF15BC6F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6683693" y="3292472"/>
              <a:ext cx="519007" cy="495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B795C8-86F9-4191-AC8C-0B828796539D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7202700" y="3292472"/>
              <a:ext cx="458894" cy="503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B35549-5760-40DA-ADF3-6DE617E84F8D}"/>
                </a:ext>
              </a:extLst>
            </p:cNvPr>
            <p:cNvSpPr txBox="1"/>
            <p:nvPr/>
          </p:nvSpPr>
          <p:spPr>
            <a:xfrm>
              <a:off x="5353515" y="1694393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5A0832-3F72-4F2D-A59E-13114FA54F25}"/>
                </a:ext>
              </a:extLst>
            </p:cNvPr>
            <p:cNvSpPr txBox="1"/>
            <p:nvPr/>
          </p:nvSpPr>
          <p:spPr>
            <a:xfrm>
              <a:off x="6103953" y="2450500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94AE43-5D01-4C7B-AEB5-AA78A76EE74A}"/>
                </a:ext>
              </a:extLst>
            </p:cNvPr>
            <p:cNvSpPr txBox="1"/>
            <p:nvPr/>
          </p:nvSpPr>
          <p:spPr>
            <a:xfrm>
              <a:off x="6607667" y="3284635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B98FC5-7831-44A8-96DD-8F5EF2C0E43A}"/>
                </a:ext>
              </a:extLst>
            </p:cNvPr>
            <p:cNvSpPr txBox="1"/>
            <p:nvPr/>
          </p:nvSpPr>
          <p:spPr>
            <a:xfrm>
              <a:off x="6529759" y="1693136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F97C9B-D65F-4184-97B4-85FA63E16A96}"/>
                </a:ext>
              </a:extLst>
            </p:cNvPr>
            <p:cNvSpPr txBox="1"/>
            <p:nvPr/>
          </p:nvSpPr>
          <p:spPr>
            <a:xfrm>
              <a:off x="6980873" y="2453155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74A34F-04E3-4897-AF61-8C618619DEE8}"/>
                </a:ext>
              </a:extLst>
            </p:cNvPr>
            <p:cNvSpPr txBox="1"/>
            <p:nvPr/>
          </p:nvSpPr>
          <p:spPr>
            <a:xfrm>
              <a:off x="7498656" y="3284204"/>
              <a:ext cx="52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78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4</cp:revision>
  <dcterms:created xsi:type="dcterms:W3CDTF">2017-11-04T14:12:09Z</dcterms:created>
  <dcterms:modified xsi:type="dcterms:W3CDTF">2017-11-04T14:41:12Z</dcterms:modified>
</cp:coreProperties>
</file>