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-54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8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76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1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63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52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2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6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61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304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4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9095-8AB1-44F6-979F-761A0C21C2A6}" type="datetimeFigureOut">
              <a:rPr lang="en-ZA" smtClean="0"/>
              <a:t>2023/02/12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67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ZA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PRICE PREDICTION</a:t>
            </a:r>
            <a:endParaRPr lang="en-ZA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1800" dirty="0" smtClean="0"/>
              <a:t>By </a:t>
            </a:r>
            <a:r>
              <a:rPr lang="en-ZA" sz="1800" dirty="0" err="1" smtClean="0"/>
              <a:t>Kimtai</a:t>
            </a:r>
            <a:r>
              <a:rPr lang="en-ZA" sz="1800" dirty="0" smtClean="0"/>
              <a:t> Lewis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2831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1559" y="137086"/>
            <a:ext cx="2572556" cy="2382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 smtClean="0">
              <a:solidFill>
                <a:schemeClr val="tx1"/>
              </a:solidFill>
            </a:endParaRPr>
          </a:p>
          <a:p>
            <a:pPr algn="ctr"/>
            <a:r>
              <a:rPr lang="en-ZA" sz="1100" b="1" dirty="0" smtClean="0">
                <a:solidFill>
                  <a:schemeClr val="bg1"/>
                </a:solidFill>
              </a:rPr>
              <a:t>https</a:t>
            </a:r>
            <a:r>
              <a:rPr lang="en-ZA" sz="1100" b="1" dirty="0">
                <a:solidFill>
                  <a:schemeClr val="bg1"/>
                </a:solidFill>
              </a:rPr>
              <a:t>://www.jumia.ug/smartphones/</a:t>
            </a:r>
          </a:p>
          <a:p>
            <a:pPr algn="ctr"/>
            <a:endParaRPr lang="en-Z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1147390" y="880977"/>
            <a:ext cx="1619855" cy="334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0" b="1" dirty="0" smtClean="0"/>
          </a:p>
          <a:p>
            <a:pPr algn="ctr"/>
            <a:r>
              <a:rPr lang="en-ZA" sz="1000" b="1" dirty="0" smtClean="0"/>
              <a:t>Web Scrapper</a:t>
            </a:r>
          </a:p>
          <a:p>
            <a:pPr algn="ctr"/>
            <a:r>
              <a:rPr lang="en-ZA" sz="1000" b="1" dirty="0" err="1"/>
              <a:t>jumia_webscrapper.ipynb</a:t>
            </a:r>
            <a:endParaRPr lang="en-ZA" sz="1000" dirty="0"/>
          </a:p>
          <a:p>
            <a:pPr algn="ctr"/>
            <a:endParaRPr lang="en-ZA" sz="1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951336" y="880977"/>
            <a:ext cx="837799" cy="280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Phones.csv</a:t>
            </a:r>
            <a:endParaRPr lang="en-ZA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8097246" y="880977"/>
            <a:ext cx="911986" cy="280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Phone_df.csv</a:t>
            </a:r>
            <a:endParaRPr lang="en-ZA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8021097" y="2129792"/>
            <a:ext cx="1170525" cy="38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smtClean="0"/>
              <a:t>Exploratory Data Analysis (EDA)</a:t>
            </a:r>
            <a:endParaRPr lang="en-ZA" sz="1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627112" y="2158214"/>
            <a:ext cx="862413" cy="2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Remove Outliers</a:t>
            </a:r>
            <a:endParaRPr lang="en-ZA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311148" y="2108796"/>
            <a:ext cx="1495826" cy="40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smtClean="0"/>
              <a:t>Pre-processing</a:t>
            </a:r>
          </a:p>
          <a:p>
            <a:pPr algn="ctr"/>
            <a:r>
              <a:rPr lang="en-ZA" sz="900" b="1" dirty="0" smtClean="0"/>
              <a:t>(Numerical &amp; Categorical)</a:t>
            </a:r>
            <a:endParaRPr lang="en-ZA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0648" y="888656"/>
            <a:ext cx="10382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800" b="1" dirty="0" smtClean="0"/>
              <a:t>Features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Brand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Screen size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ROM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Battery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Price (Target)</a:t>
            </a:r>
            <a:endParaRPr lang="en-ZA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9191622" y="2144543"/>
            <a:ext cx="170206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Assess the Relationships between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Brand and Price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Screen size and Price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RAM and Price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ROM and Price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smtClean="0"/>
              <a:t>Battery and Price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20985" y="2052146"/>
            <a:ext cx="1171575" cy="505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smtClean="0"/>
              <a:t>Train-Test Split</a:t>
            </a:r>
          </a:p>
          <a:p>
            <a:pPr algn="ctr"/>
            <a:r>
              <a:rPr lang="en-ZA" sz="900" b="1" dirty="0" smtClean="0"/>
              <a:t>&amp;</a:t>
            </a:r>
          </a:p>
          <a:p>
            <a:pPr algn="ctr"/>
            <a:r>
              <a:rPr lang="en-ZA" sz="900" b="1" dirty="0" smtClean="0"/>
              <a:t>Fit Models</a:t>
            </a:r>
            <a:endParaRPr lang="en-ZA" sz="9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92774" y="3191855"/>
            <a:ext cx="164943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err="1" smtClean="0"/>
              <a:t>RandomSearchCV</a:t>
            </a:r>
            <a:endParaRPr lang="en-ZA" sz="900" b="1" dirty="0" smtClean="0"/>
          </a:p>
          <a:p>
            <a:pPr algn="ctr"/>
            <a:r>
              <a:rPr lang="en-ZA" sz="900" b="1" dirty="0" smtClean="0"/>
              <a:t>(</a:t>
            </a:r>
            <a:r>
              <a:rPr lang="en-ZA" sz="900" b="1" dirty="0" err="1" smtClean="0"/>
              <a:t>GradientBoostingRegressor</a:t>
            </a:r>
            <a:r>
              <a:rPr lang="en-ZA" sz="900" b="1" dirty="0" smtClean="0"/>
              <a:t>)</a:t>
            </a:r>
            <a:endParaRPr lang="en-ZA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94338" y="2070696"/>
            <a:ext cx="154265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800" b="1" dirty="0" smtClean="0"/>
              <a:t>Models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 smtClean="0"/>
              <a:t>ElasticNetCV</a:t>
            </a:r>
            <a:endParaRPr lang="en-ZA" sz="8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 smtClean="0"/>
              <a:t>DecisionTreeRegressor</a:t>
            </a:r>
            <a:endParaRPr lang="en-ZA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/>
              <a:t>BaggingRegressor</a:t>
            </a:r>
            <a:endParaRPr lang="en-ZA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/>
              <a:t>AdaBoostRegressor</a:t>
            </a:r>
            <a:endParaRPr lang="en-ZA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/>
              <a:t>KNeighborsRegressor</a:t>
            </a:r>
            <a:endParaRPr lang="en-ZA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/>
              <a:t>Ridge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/>
              <a:t>LinearRegression</a:t>
            </a:r>
            <a:endParaRPr lang="en-ZA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ZA" sz="800" dirty="0" err="1" smtClean="0"/>
              <a:t>GradientBoostingRegressor</a:t>
            </a:r>
            <a:endParaRPr lang="en-ZA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5174002" y="3291055"/>
            <a:ext cx="933450" cy="35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/>
              <a:t>Pipeline</a:t>
            </a:r>
            <a:endParaRPr lang="en-ZA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872354" y="3291055"/>
            <a:ext cx="157868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smtClean="0"/>
              <a:t>Fit, Evaluate &amp; Save</a:t>
            </a:r>
          </a:p>
          <a:p>
            <a:pPr algn="ctr"/>
            <a:r>
              <a:rPr lang="en-ZA" sz="1000" b="1" dirty="0" smtClean="0"/>
              <a:t>model</a:t>
            </a:r>
          </a:p>
          <a:p>
            <a:pPr algn="ctr"/>
            <a:r>
              <a:rPr lang="en-ZA" sz="900" dirty="0" err="1" smtClean="0"/>
              <a:t>phone_price_prediction.pkl</a:t>
            </a:r>
            <a:endParaRPr lang="en-ZA" sz="9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8320339" y="4132424"/>
            <a:ext cx="839618" cy="35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err="1" smtClean="0"/>
              <a:t>Heroku</a:t>
            </a:r>
            <a:endParaRPr lang="en-ZA" sz="1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9274034" y="3302728"/>
            <a:ext cx="914853" cy="35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dirty="0" smtClean="0"/>
          </a:p>
          <a:p>
            <a:pPr algn="ctr"/>
            <a:r>
              <a:rPr lang="en-ZA" sz="1000" b="1" dirty="0" smtClean="0"/>
              <a:t>FAST API</a:t>
            </a:r>
          </a:p>
          <a:p>
            <a:pPr algn="ctr"/>
            <a:r>
              <a:rPr lang="en-ZA" sz="900" b="1" dirty="0"/>
              <a:t>main.py</a:t>
            </a:r>
            <a:endParaRPr lang="en-ZA" sz="900" dirty="0"/>
          </a:p>
          <a:p>
            <a:pPr algn="ctr"/>
            <a:endParaRPr lang="en-ZA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6034835" y="4103009"/>
            <a:ext cx="1184553" cy="47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b="1" dirty="0" smtClean="0"/>
          </a:p>
          <a:p>
            <a:pPr algn="ctr"/>
            <a:r>
              <a:rPr lang="en-ZA" sz="1200" b="1" dirty="0" err="1" smtClean="0"/>
              <a:t>Streamlit</a:t>
            </a:r>
            <a:r>
              <a:rPr lang="en-ZA" sz="1200" b="1" dirty="0" smtClean="0"/>
              <a:t> App</a:t>
            </a:r>
          </a:p>
          <a:p>
            <a:pPr algn="ctr"/>
            <a:r>
              <a:rPr lang="en-ZA" sz="900" b="1" dirty="0"/>
              <a:t>streamlit.py</a:t>
            </a:r>
          </a:p>
          <a:p>
            <a:pPr algn="ctr"/>
            <a:endParaRPr lang="en-ZA" sz="900" b="1" dirty="0"/>
          </a:p>
        </p:txBody>
      </p:sp>
      <p:sp>
        <p:nvSpPr>
          <p:cNvPr id="24" name="Right Arrow 23"/>
          <p:cNvSpPr/>
          <p:nvPr/>
        </p:nvSpPr>
        <p:spPr>
          <a:xfrm rot="9648427">
            <a:off x="2799199" y="392302"/>
            <a:ext cx="1323346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25" name="Right Arrow 24"/>
          <p:cNvSpPr/>
          <p:nvPr/>
        </p:nvSpPr>
        <p:spPr>
          <a:xfrm>
            <a:off x="3076575" y="943331"/>
            <a:ext cx="1710775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Scrapped data saved to</a:t>
            </a:r>
            <a:endParaRPr lang="en-ZA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74274" y="201282"/>
            <a:ext cx="113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/>
              <a:t>Web scrapping with Beautiful Soup</a:t>
            </a:r>
            <a:endParaRPr lang="en-ZA" sz="800" dirty="0"/>
          </a:p>
        </p:txBody>
      </p:sp>
      <p:sp>
        <p:nvSpPr>
          <p:cNvPr id="27" name="Right Arrow 26"/>
          <p:cNvSpPr/>
          <p:nvPr/>
        </p:nvSpPr>
        <p:spPr>
          <a:xfrm>
            <a:off x="5943800" y="931760"/>
            <a:ext cx="2029426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Removed discrepancies and saved  to</a:t>
            </a:r>
            <a:endParaRPr lang="en-ZA" sz="800" dirty="0"/>
          </a:p>
        </p:txBody>
      </p:sp>
      <p:sp>
        <p:nvSpPr>
          <p:cNvPr id="28" name="Down Arrow 27"/>
          <p:cNvSpPr/>
          <p:nvPr/>
        </p:nvSpPr>
        <p:spPr>
          <a:xfrm>
            <a:off x="8534400" y="1206158"/>
            <a:ext cx="168154" cy="86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Down Arrow 28"/>
          <p:cNvSpPr/>
          <p:nvPr/>
        </p:nvSpPr>
        <p:spPr>
          <a:xfrm rot="5400000">
            <a:off x="7677965" y="2092423"/>
            <a:ext cx="162643" cy="471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Down Arrow 29"/>
          <p:cNvSpPr/>
          <p:nvPr/>
        </p:nvSpPr>
        <p:spPr>
          <a:xfrm rot="5400000">
            <a:off x="6124493" y="1962256"/>
            <a:ext cx="199387" cy="695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Down Arrow 30"/>
          <p:cNvSpPr/>
          <p:nvPr/>
        </p:nvSpPr>
        <p:spPr>
          <a:xfrm rot="5400000">
            <a:off x="3918888" y="2086902"/>
            <a:ext cx="211396" cy="434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5400000">
            <a:off x="3076094" y="2782786"/>
            <a:ext cx="438639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4" name="Right Arrow 33"/>
          <p:cNvSpPr/>
          <p:nvPr/>
        </p:nvSpPr>
        <p:spPr>
          <a:xfrm rot="5400000">
            <a:off x="5078674" y="2773358"/>
            <a:ext cx="618594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5" name="Right Arrow 34"/>
          <p:cNvSpPr/>
          <p:nvPr/>
        </p:nvSpPr>
        <p:spPr>
          <a:xfrm>
            <a:off x="4489968" y="3376452"/>
            <a:ext cx="655459" cy="152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6" name="Right Arrow 35"/>
          <p:cNvSpPr/>
          <p:nvPr/>
        </p:nvSpPr>
        <p:spPr>
          <a:xfrm>
            <a:off x="6164051" y="3380074"/>
            <a:ext cx="618594" cy="202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7" name="Right Arrow 36"/>
          <p:cNvSpPr/>
          <p:nvPr/>
        </p:nvSpPr>
        <p:spPr>
          <a:xfrm>
            <a:off x="8553239" y="3418491"/>
            <a:ext cx="618594" cy="163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8" name="Right Arrow 37"/>
          <p:cNvSpPr/>
          <p:nvPr/>
        </p:nvSpPr>
        <p:spPr>
          <a:xfrm rot="8581729">
            <a:off x="9160715" y="3828565"/>
            <a:ext cx="530630" cy="179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9" name="Right Arrow 38"/>
          <p:cNvSpPr/>
          <p:nvPr/>
        </p:nvSpPr>
        <p:spPr>
          <a:xfrm rot="10800000">
            <a:off x="7401910" y="4257386"/>
            <a:ext cx="846739" cy="14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426030" y="391852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/>
              <a:t>FAST API End point hosted in </a:t>
            </a:r>
            <a:r>
              <a:rPr lang="en-ZA" sz="800" dirty="0" err="1" smtClean="0"/>
              <a:t>Heroku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264582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PHONE PRICE PREDICTION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PRICE PREDICTION</dc:title>
  <dc:creator>bb</dc:creator>
  <cp:lastModifiedBy>bb</cp:lastModifiedBy>
  <cp:revision>10</cp:revision>
  <dcterms:created xsi:type="dcterms:W3CDTF">2023-02-12T08:00:39Z</dcterms:created>
  <dcterms:modified xsi:type="dcterms:W3CDTF">2023-02-12T09:18:53Z</dcterms:modified>
</cp:coreProperties>
</file>