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90" d="100"/>
          <a:sy n="90" d="100"/>
        </p:scale>
        <p:origin x="-1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881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765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1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2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639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7528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620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063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611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304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045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9095-8AB1-44F6-979F-761A0C21C2A6}" type="datetimeFigureOut">
              <a:rPr lang="en-ZA" smtClean="0"/>
              <a:t>2023/08/13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09489-1157-4C8D-843B-1003CDD094E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672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ZA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SCORE CARD</a:t>
            </a:r>
            <a:endParaRPr lang="en-ZA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ZA" sz="1800" dirty="0" smtClean="0"/>
              <a:t>By </a:t>
            </a:r>
            <a:r>
              <a:rPr lang="en-ZA" sz="1800" dirty="0" err="1" smtClean="0"/>
              <a:t>Kimtai</a:t>
            </a:r>
            <a:r>
              <a:rPr lang="en-ZA" sz="1800" dirty="0" smtClean="0"/>
              <a:t> </a:t>
            </a:r>
            <a:r>
              <a:rPr lang="en-ZA" sz="1800" dirty="0" smtClean="0"/>
              <a:t>Lewis</a:t>
            </a:r>
          </a:p>
          <a:p>
            <a:r>
              <a:rPr lang="en-ZA" sz="1800" dirty="0"/>
              <a:t>Project Source code: https://github.com/lewiskimtai/loan-credit-scorecard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32831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147390" y="880977"/>
            <a:ext cx="1619855" cy="457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 smtClean="0"/>
              <a:t>Notebook</a:t>
            </a:r>
            <a:endParaRPr lang="en-ZA" sz="1000" b="1" dirty="0" smtClean="0"/>
          </a:p>
          <a:p>
            <a:pPr algn="ctr"/>
            <a:r>
              <a:rPr lang="en-ZA" sz="1000" b="1" dirty="0" err="1"/>
              <a:t>scorecard.ipynb</a:t>
            </a:r>
            <a:endParaRPr lang="en-ZA" sz="1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781400" y="98440"/>
            <a:ext cx="1032430" cy="4119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Loan.xlsx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73730" y="769957"/>
            <a:ext cx="1450791" cy="720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Data </a:t>
            </a:r>
            <a:r>
              <a:rPr lang="en-ZA" sz="1000" dirty="0" err="1" smtClean="0"/>
              <a:t>Preprocessing</a:t>
            </a:r>
            <a:r>
              <a:rPr lang="en-ZA" sz="1000" dirty="0" smtClean="0"/>
              <a:t>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469046" y="2384586"/>
            <a:ext cx="949944" cy="64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 smtClean="0"/>
              <a:t>Identifying</a:t>
            </a:r>
            <a:endParaRPr lang="en-ZA" sz="1000" b="1" dirty="0" smtClean="0"/>
          </a:p>
          <a:p>
            <a:pPr algn="ctr"/>
            <a:r>
              <a:rPr lang="en-ZA" sz="1000" b="1" dirty="0" smtClean="0"/>
              <a:t> Outliers</a:t>
            </a:r>
            <a:endParaRPr lang="en-ZA" sz="1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6216798" y="2276884"/>
            <a:ext cx="1374553" cy="768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Remove </a:t>
            </a:r>
            <a:r>
              <a:rPr lang="en-ZA" sz="1100" dirty="0" smtClean="0"/>
              <a:t>Outliers</a:t>
            </a:r>
          </a:p>
          <a:p>
            <a:pPr algn="ctr"/>
            <a:r>
              <a:rPr lang="en-ZA" sz="1100" dirty="0" smtClean="0"/>
              <a:t>Using Percentiles</a:t>
            </a:r>
            <a:endParaRPr lang="en-Z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3497337" y="2008848"/>
            <a:ext cx="1849153" cy="8028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b="1" dirty="0" smtClean="0"/>
              <a:t>Identifying Most Predictive Variables</a:t>
            </a:r>
          </a:p>
          <a:p>
            <a:pPr algn="ctr"/>
            <a:r>
              <a:rPr lang="en-ZA" sz="1000" b="1" dirty="0" smtClean="0"/>
              <a:t>Using </a:t>
            </a:r>
          </a:p>
          <a:p>
            <a:pPr algn="ctr"/>
            <a:r>
              <a:rPr lang="en-ZA" sz="1000" i="1" dirty="0"/>
              <a:t>Pearson </a:t>
            </a:r>
            <a:r>
              <a:rPr lang="en-ZA" sz="1000" i="1" dirty="0" smtClean="0"/>
              <a:t>Correlation</a:t>
            </a:r>
            <a:endParaRPr lang="en-ZA" sz="1000" dirty="0"/>
          </a:p>
        </p:txBody>
      </p:sp>
      <p:sp>
        <p:nvSpPr>
          <p:cNvPr id="14" name="Rounded Rectangle 13"/>
          <p:cNvSpPr/>
          <p:nvPr/>
        </p:nvSpPr>
        <p:spPr>
          <a:xfrm>
            <a:off x="584716" y="2089872"/>
            <a:ext cx="1831793" cy="743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Train-Test Split</a:t>
            </a:r>
          </a:p>
          <a:p>
            <a:pPr algn="ctr"/>
            <a:r>
              <a:rPr lang="en-ZA" sz="1100" b="1" dirty="0" smtClean="0"/>
              <a:t>&amp;</a:t>
            </a:r>
          </a:p>
          <a:p>
            <a:pPr algn="ctr"/>
            <a:r>
              <a:rPr lang="en-ZA" sz="1100" b="1" dirty="0" smtClean="0"/>
              <a:t>Fit </a:t>
            </a:r>
            <a:r>
              <a:rPr lang="en-ZA" sz="1100" b="1" dirty="0" smtClean="0"/>
              <a:t>Model</a:t>
            </a:r>
          </a:p>
          <a:p>
            <a:pPr algn="ctr"/>
            <a:r>
              <a:rPr lang="en-ZA" sz="1100" b="1" dirty="0" smtClean="0"/>
              <a:t>(</a:t>
            </a:r>
            <a:r>
              <a:rPr lang="en-ZA" sz="1100" dirty="0" err="1" smtClean="0"/>
              <a:t>RandomForestClassifier</a:t>
            </a:r>
            <a:r>
              <a:rPr lang="en-ZA" sz="900" b="1" dirty="0" smtClean="0"/>
              <a:t>)</a:t>
            </a:r>
            <a:endParaRPr lang="en-ZA" sz="9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1138" y="3422829"/>
            <a:ext cx="1649437" cy="553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Get the best Parameters</a:t>
            </a:r>
            <a:endParaRPr lang="en-ZA" sz="11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212005" y="3328044"/>
            <a:ext cx="1141738" cy="795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smtClean="0"/>
              <a:t>Model Prediction</a:t>
            </a:r>
          </a:p>
          <a:p>
            <a:pPr algn="ctr"/>
            <a:r>
              <a:rPr lang="en-ZA" sz="1100" b="1" dirty="0" smtClean="0"/>
              <a:t>&amp;</a:t>
            </a:r>
          </a:p>
          <a:p>
            <a:pPr algn="ctr"/>
            <a:r>
              <a:rPr lang="en-ZA" sz="1100" b="1" dirty="0" smtClean="0"/>
              <a:t> Evaluation</a:t>
            </a:r>
            <a:endParaRPr lang="en-ZA" sz="11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5255844" y="3500229"/>
            <a:ext cx="1326469" cy="5158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Save the Models</a:t>
            </a:r>
          </a:p>
          <a:p>
            <a:pPr algn="ctr"/>
            <a:r>
              <a:rPr lang="en-ZA" sz="1100" dirty="0" smtClean="0"/>
              <a:t>(Pickle)</a:t>
            </a:r>
            <a:endParaRPr lang="en-ZA" sz="1100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7559486" y="4701188"/>
            <a:ext cx="839618" cy="6334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b="1" dirty="0" err="1" smtClean="0"/>
              <a:t>Heroku</a:t>
            </a:r>
            <a:endParaRPr lang="en-ZA" sz="11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7434593" y="3396024"/>
            <a:ext cx="1130059" cy="551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900" dirty="0" smtClean="0"/>
          </a:p>
          <a:p>
            <a:pPr algn="ctr"/>
            <a:r>
              <a:rPr lang="en-ZA" sz="1100" b="1" dirty="0" smtClean="0"/>
              <a:t>FAST API</a:t>
            </a:r>
          </a:p>
          <a:p>
            <a:pPr algn="ctr"/>
            <a:r>
              <a:rPr lang="en-ZA" sz="1100" b="1" dirty="0"/>
              <a:t>main.py</a:t>
            </a:r>
            <a:endParaRPr lang="en-ZA" sz="1100" dirty="0"/>
          </a:p>
          <a:p>
            <a:pPr algn="ctr"/>
            <a:endParaRPr lang="en-ZA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2792774" y="4414305"/>
            <a:ext cx="3325827" cy="1017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900" b="1" dirty="0" smtClean="0"/>
          </a:p>
          <a:p>
            <a:pPr algn="ctr"/>
            <a:r>
              <a:rPr lang="en-ZA" sz="1100" b="1" dirty="0" err="1" smtClean="0"/>
              <a:t>Streamlit</a:t>
            </a:r>
            <a:r>
              <a:rPr lang="en-ZA" sz="1100" b="1" dirty="0" smtClean="0"/>
              <a:t> App</a:t>
            </a:r>
          </a:p>
          <a:p>
            <a:pPr algn="ctr"/>
            <a:r>
              <a:rPr lang="en-ZA" sz="1100" b="1" dirty="0" smtClean="0"/>
              <a:t>streamlit.py</a:t>
            </a:r>
          </a:p>
          <a:p>
            <a:pPr algn="ctr"/>
            <a:r>
              <a:rPr lang="en-ZA" sz="1100" b="1" dirty="0"/>
              <a:t>https://loan-credit-scorecard.streamlit.app/</a:t>
            </a:r>
            <a:endParaRPr lang="en-ZA" sz="1100" b="1" dirty="0"/>
          </a:p>
          <a:p>
            <a:pPr algn="ctr"/>
            <a:endParaRPr lang="en-ZA" sz="900" b="1" dirty="0"/>
          </a:p>
        </p:txBody>
      </p:sp>
      <p:sp>
        <p:nvSpPr>
          <p:cNvPr id="25" name="Right Arrow 24"/>
          <p:cNvSpPr/>
          <p:nvPr/>
        </p:nvSpPr>
        <p:spPr>
          <a:xfrm>
            <a:off x="3062200" y="926241"/>
            <a:ext cx="1710775" cy="384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Pandas &amp; </a:t>
            </a:r>
            <a:r>
              <a:rPr lang="en-ZA" sz="800" dirty="0" err="1" smtClean="0"/>
              <a:t>Numpy</a:t>
            </a:r>
            <a:endParaRPr lang="en-ZA" sz="800" dirty="0"/>
          </a:p>
        </p:txBody>
      </p:sp>
      <p:sp>
        <p:nvSpPr>
          <p:cNvPr id="27" name="Right Arrow 26"/>
          <p:cNvSpPr/>
          <p:nvPr/>
        </p:nvSpPr>
        <p:spPr>
          <a:xfrm>
            <a:off x="6003433" y="866701"/>
            <a:ext cx="1324010" cy="5034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Pandas &amp; </a:t>
            </a:r>
            <a:r>
              <a:rPr lang="en-ZA" sz="800" dirty="0" err="1" smtClean="0"/>
              <a:t>Numpy</a:t>
            </a:r>
            <a:endParaRPr lang="en-ZA" sz="800" dirty="0"/>
          </a:p>
        </p:txBody>
      </p:sp>
      <p:sp>
        <p:nvSpPr>
          <p:cNvPr id="28" name="Down Arrow 27"/>
          <p:cNvSpPr/>
          <p:nvPr/>
        </p:nvSpPr>
        <p:spPr>
          <a:xfrm rot="15957016">
            <a:off x="9221210" y="686257"/>
            <a:ext cx="468937" cy="7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Down Arrow 28"/>
          <p:cNvSpPr/>
          <p:nvPr/>
        </p:nvSpPr>
        <p:spPr>
          <a:xfrm rot="5400000">
            <a:off x="7891423" y="2334637"/>
            <a:ext cx="350352" cy="668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Down Arrow 29"/>
          <p:cNvSpPr/>
          <p:nvPr/>
        </p:nvSpPr>
        <p:spPr>
          <a:xfrm rot="5400000">
            <a:off x="5676540" y="2142188"/>
            <a:ext cx="199387" cy="695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Down Arrow 30"/>
          <p:cNvSpPr/>
          <p:nvPr/>
        </p:nvSpPr>
        <p:spPr>
          <a:xfrm rot="5400000">
            <a:off x="2781329" y="2052176"/>
            <a:ext cx="380862" cy="818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" name="Right Arrow 32"/>
          <p:cNvSpPr/>
          <p:nvPr/>
        </p:nvSpPr>
        <p:spPr>
          <a:xfrm rot="5400000">
            <a:off x="1189673" y="2863336"/>
            <a:ext cx="438639" cy="262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4" name="Right Arrow 33"/>
          <p:cNvSpPr/>
          <p:nvPr/>
        </p:nvSpPr>
        <p:spPr>
          <a:xfrm rot="5400000">
            <a:off x="7731133" y="4240160"/>
            <a:ext cx="496324" cy="262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5" name="Right Arrow 34"/>
          <p:cNvSpPr/>
          <p:nvPr/>
        </p:nvSpPr>
        <p:spPr>
          <a:xfrm>
            <a:off x="2465044" y="3587292"/>
            <a:ext cx="655459" cy="2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6" name="Right Arrow 35"/>
          <p:cNvSpPr/>
          <p:nvPr/>
        </p:nvSpPr>
        <p:spPr>
          <a:xfrm>
            <a:off x="4516382" y="3577549"/>
            <a:ext cx="618594" cy="376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7" name="Right Arrow 36"/>
          <p:cNvSpPr/>
          <p:nvPr/>
        </p:nvSpPr>
        <p:spPr>
          <a:xfrm>
            <a:off x="6708849" y="3579772"/>
            <a:ext cx="618594" cy="37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39" name="Right Arrow 38"/>
          <p:cNvSpPr/>
          <p:nvPr/>
        </p:nvSpPr>
        <p:spPr>
          <a:xfrm rot="10800000">
            <a:off x="6480704" y="4848775"/>
            <a:ext cx="846739" cy="405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8259145" y="4144039"/>
            <a:ext cx="13697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dirty="0" smtClean="0"/>
              <a:t>FAST API End point hosted in </a:t>
            </a:r>
            <a:r>
              <a:rPr lang="en-ZA" sz="1100" dirty="0" err="1" smtClean="0"/>
              <a:t>Heroku</a:t>
            </a:r>
            <a:endParaRPr lang="en-ZA" sz="1100" dirty="0"/>
          </a:p>
        </p:txBody>
      </p:sp>
      <p:sp>
        <p:nvSpPr>
          <p:cNvPr id="41" name="Right Arrow 40"/>
          <p:cNvSpPr/>
          <p:nvPr/>
        </p:nvSpPr>
        <p:spPr>
          <a:xfrm rot="9961502">
            <a:off x="2927487" y="424078"/>
            <a:ext cx="1710775" cy="317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800" dirty="0"/>
          </a:p>
        </p:txBody>
      </p:sp>
      <p:sp>
        <p:nvSpPr>
          <p:cNvPr id="42" name="Rounded Rectangle 41"/>
          <p:cNvSpPr/>
          <p:nvPr/>
        </p:nvSpPr>
        <p:spPr>
          <a:xfrm>
            <a:off x="4819759" y="771645"/>
            <a:ext cx="1047813" cy="61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EDA</a:t>
            </a:r>
          </a:p>
          <a:p>
            <a:pPr algn="ctr"/>
            <a:r>
              <a:rPr lang="en-ZA" sz="1000" dirty="0" smtClean="0"/>
              <a:t>Exploratory Data Analysis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2774" y="256430"/>
            <a:ext cx="887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 smtClean="0"/>
              <a:t>Load Data</a:t>
            </a:r>
            <a:endParaRPr lang="en-ZA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9934145" y="1321215"/>
            <a:ext cx="9095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smtClean="0"/>
              <a:t>PURPOSE</a:t>
            </a:r>
          </a:p>
          <a:p>
            <a:endParaRPr lang="en-ZA" sz="1100" dirty="0" smtClean="0"/>
          </a:p>
          <a:p>
            <a:r>
              <a:rPr lang="en-ZA" sz="900" dirty="0" smtClean="0"/>
              <a:t>- </a:t>
            </a:r>
            <a:r>
              <a:rPr lang="en-ZA" sz="900" dirty="0" err="1" smtClean="0"/>
              <a:t>NEW_CAR</a:t>
            </a:r>
            <a:endParaRPr lang="en-ZA" sz="900" dirty="0"/>
          </a:p>
          <a:p>
            <a:r>
              <a:rPr lang="en-ZA" sz="900" dirty="0" smtClean="0"/>
              <a:t>- </a:t>
            </a:r>
            <a:r>
              <a:rPr lang="en-ZA" sz="900" dirty="0" err="1" smtClean="0"/>
              <a:t>USED_CAR</a:t>
            </a:r>
            <a:endParaRPr lang="en-ZA" sz="900" dirty="0" smtClean="0"/>
          </a:p>
          <a:p>
            <a:r>
              <a:rPr lang="en-ZA" sz="900" dirty="0" smtClean="0"/>
              <a:t>- FURNITURE</a:t>
            </a:r>
            <a:endParaRPr lang="en-ZA" sz="900" dirty="0"/>
          </a:p>
          <a:p>
            <a:r>
              <a:rPr lang="en-ZA" sz="900" dirty="0" smtClean="0"/>
              <a:t>- RADIO/TV</a:t>
            </a:r>
            <a:endParaRPr lang="en-ZA" sz="900" dirty="0"/>
          </a:p>
          <a:p>
            <a:r>
              <a:rPr lang="en-ZA" sz="900" dirty="0" smtClean="0"/>
              <a:t>- EDUCATION</a:t>
            </a:r>
            <a:endParaRPr lang="en-ZA" sz="900" dirty="0"/>
          </a:p>
          <a:p>
            <a:r>
              <a:rPr lang="en-ZA" sz="900" dirty="0" smtClean="0"/>
              <a:t>- RETRAINING</a:t>
            </a:r>
          </a:p>
          <a:p>
            <a:endParaRPr lang="en-ZA" sz="900" dirty="0"/>
          </a:p>
          <a:p>
            <a:endParaRPr lang="en-ZA" sz="900" dirty="0" smtClean="0"/>
          </a:p>
          <a:p>
            <a:endParaRPr lang="en-ZA" sz="900" dirty="0"/>
          </a:p>
          <a:p>
            <a:endParaRPr lang="en-ZA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28214" y="1243959"/>
            <a:ext cx="1271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100" b="1" dirty="0" err="1" smtClean="0"/>
              <a:t>GENDER_STATUS</a:t>
            </a:r>
            <a:endParaRPr lang="en-ZA" sz="1100" b="1" dirty="0" smtClean="0"/>
          </a:p>
          <a:p>
            <a:endParaRPr lang="en-ZA" sz="900" dirty="0" smtClean="0"/>
          </a:p>
          <a:p>
            <a:r>
              <a:rPr lang="en-ZA" sz="900" dirty="0" smtClean="0"/>
              <a:t>- </a:t>
            </a:r>
            <a:r>
              <a:rPr lang="en-ZA" sz="900" dirty="0" err="1" smtClean="0"/>
              <a:t>MALE_DIV</a:t>
            </a:r>
            <a:endParaRPr lang="en-ZA" sz="900" dirty="0"/>
          </a:p>
          <a:p>
            <a:r>
              <a:rPr lang="en-ZA" sz="900" dirty="0" smtClean="0"/>
              <a:t>- </a:t>
            </a:r>
            <a:r>
              <a:rPr lang="en-ZA" sz="900" dirty="0" err="1" smtClean="0"/>
              <a:t>MALE_SINGLE</a:t>
            </a:r>
            <a:endParaRPr lang="en-ZA" sz="900" dirty="0"/>
          </a:p>
          <a:p>
            <a:r>
              <a:rPr lang="en-ZA" sz="900" dirty="0" smtClean="0"/>
              <a:t>- </a:t>
            </a:r>
            <a:r>
              <a:rPr lang="en-ZA" sz="900" dirty="0" err="1" smtClean="0"/>
              <a:t>MALE_MAR_or_WID</a:t>
            </a:r>
            <a:endParaRPr lang="en-ZA" sz="900" dirty="0"/>
          </a:p>
          <a:p>
            <a:endParaRPr lang="en-ZA" sz="900" dirty="0"/>
          </a:p>
        </p:txBody>
      </p:sp>
      <p:sp>
        <p:nvSpPr>
          <p:cNvPr id="43" name="Rounded Rectangle 42"/>
          <p:cNvSpPr/>
          <p:nvPr/>
        </p:nvSpPr>
        <p:spPr>
          <a:xfrm>
            <a:off x="10002818" y="523853"/>
            <a:ext cx="1450791" cy="7201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000" dirty="0" smtClean="0"/>
              <a:t>Feature Engineering</a:t>
            </a:r>
            <a:endParaRPr lang="en-ZA" sz="1000" dirty="0"/>
          </a:p>
        </p:txBody>
      </p:sp>
      <p:sp>
        <p:nvSpPr>
          <p:cNvPr id="44" name="Down Arrow 43"/>
          <p:cNvSpPr/>
          <p:nvPr/>
        </p:nvSpPr>
        <p:spPr>
          <a:xfrm rot="2511651">
            <a:off x="9436332" y="1595438"/>
            <a:ext cx="468937" cy="790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82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107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CREDIT SCORE CARD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PRICE PREDICTION</dc:title>
  <dc:creator>bb</dc:creator>
  <cp:lastModifiedBy>bb</cp:lastModifiedBy>
  <cp:revision>16</cp:revision>
  <dcterms:created xsi:type="dcterms:W3CDTF">2023-02-12T08:00:39Z</dcterms:created>
  <dcterms:modified xsi:type="dcterms:W3CDTF">2023-08-13T21:34:00Z</dcterms:modified>
</cp:coreProperties>
</file>