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0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8C0EB2-1177-4BBE-A4B0-8922ADB55060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4CEEE8BD-903D-4184-BA92-96704DBAEA79}">
      <dgm:prSet phldrT="[Text]"/>
      <dgm:spPr/>
      <dgm:t>
        <a:bodyPr/>
        <a:lstStyle/>
        <a:p>
          <a:r>
            <a:rPr lang="en-GB" dirty="0"/>
            <a:t>Input set of documents to be analysed</a:t>
          </a:r>
        </a:p>
      </dgm:t>
    </dgm:pt>
    <dgm:pt modelId="{A0F5E922-54DF-4E09-A144-1971AE2155CF}" type="parTrans" cxnId="{FFE93651-3FF1-4AE1-BB64-5FCB3B302FF2}">
      <dgm:prSet/>
      <dgm:spPr/>
      <dgm:t>
        <a:bodyPr/>
        <a:lstStyle/>
        <a:p>
          <a:endParaRPr lang="en-GB"/>
        </a:p>
      </dgm:t>
    </dgm:pt>
    <dgm:pt modelId="{585418D1-9984-4F48-9B84-8CFB73E6A2CD}" type="sibTrans" cxnId="{FFE93651-3FF1-4AE1-BB64-5FCB3B302FF2}">
      <dgm:prSet/>
      <dgm:spPr/>
      <dgm:t>
        <a:bodyPr/>
        <a:lstStyle/>
        <a:p>
          <a:endParaRPr lang="en-GB"/>
        </a:p>
      </dgm:t>
    </dgm:pt>
    <dgm:pt modelId="{CF112EF5-CDFE-45EF-8834-4BDA42AD23C2}">
      <dgm:prSet phldrT="[Text]"/>
      <dgm:spPr/>
      <dgm:t>
        <a:bodyPr/>
        <a:lstStyle/>
        <a:p>
          <a:r>
            <a:rPr lang="en-GB" dirty="0"/>
            <a:t>Create knowledge graph from documents inputted</a:t>
          </a:r>
        </a:p>
      </dgm:t>
    </dgm:pt>
    <dgm:pt modelId="{ED19DBD2-29C5-43B5-8165-7AB9DB9253CF}" type="parTrans" cxnId="{FD7E36B3-03BB-40CD-A5FA-FBBD60EC905D}">
      <dgm:prSet/>
      <dgm:spPr/>
      <dgm:t>
        <a:bodyPr/>
        <a:lstStyle/>
        <a:p>
          <a:endParaRPr lang="en-GB"/>
        </a:p>
      </dgm:t>
    </dgm:pt>
    <dgm:pt modelId="{812F77B6-6BEB-4802-8C05-B9338B405F3A}" type="sibTrans" cxnId="{FD7E36B3-03BB-40CD-A5FA-FBBD60EC905D}">
      <dgm:prSet/>
      <dgm:spPr/>
      <dgm:t>
        <a:bodyPr/>
        <a:lstStyle/>
        <a:p>
          <a:endParaRPr lang="en-GB"/>
        </a:p>
      </dgm:t>
    </dgm:pt>
    <dgm:pt modelId="{64804F2F-F909-45AB-B3FC-379E2D5584F1}">
      <dgm:prSet phldrT="[Text]"/>
      <dgm:spPr/>
      <dgm:t>
        <a:bodyPr/>
        <a:lstStyle/>
        <a:p>
          <a:r>
            <a:rPr lang="en-GB" dirty="0"/>
            <a:t>Censor information that does not appear in public domain knowledge graph </a:t>
          </a:r>
        </a:p>
      </dgm:t>
    </dgm:pt>
    <dgm:pt modelId="{9CD2B17E-45C1-40F3-8752-FB05DBEEAAA4}" type="parTrans" cxnId="{B222403E-51E8-4682-BB1A-0819C5C410AA}">
      <dgm:prSet/>
      <dgm:spPr/>
      <dgm:t>
        <a:bodyPr/>
        <a:lstStyle/>
        <a:p>
          <a:endParaRPr lang="en-GB"/>
        </a:p>
      </dgm:t>
    </dgm:pt>
    <dgm:pt modelId="{9059942F-2533-43B7-AFD7-1412F4312AF4}" type="sibTrans" cxnId="{B222403E-51E8-4682-BB1A-0819C5C410AA}">
      <dgm:prSet/>
      <dgm:spPr/>
      <dgm:t>
        <a:bodyPr/>
        <a:lstStyle/>
        <a:p>
          <a:endParaRPr lang="en-GB"/>
        </a:p>
      </dgm:t>
    </dgm:pt>
    <dgm:pt modelId="{870BBCA0-07DE-4C58-A3C8-D0A563508D8F}">
      <dgm:prSet phldrT="[Text]"/>
      <dgm:spPr/>
      <dgm:t>
        <a:bodyPr/>
        <a:lstStyle/>
        <a:p>
          <a:r>
            <a:rPr lang="en-GB" dirty="0"/>
            <a:t>Cross reference created knowledge graph with public domain knowledge graph</a:t>
          </a:r>
        </a:p>
      </dgm:t>
    </dgm:pt>
    <dgm:pt modelId="{1281818C-A503-4E76-B5EE-F50EA988D46D}" type="parTrans" cxnId="{DF1EF44D-13C3-4DA9-BDD8-B27A8636D6A2}">
      <dgm:prSet/>
      <dgm:spPr/>
      <dgm:t>
        <a:bodyPr/>
        <a:lstStyle/>
        <a:p>
          <a:endParaRPr lang="en-GB"/>
        </a:p>
      </dgm:t>
    </dgm:pt>
    <dgm:pt modelId="{950BF7A2-C6BC-4834-831B-ED583D94685B}" type="sibTrans" cxnId="{DF1EF44D-13C3-4DA9-BDD8-B27A8636D6A2}">
      <dgm:prSet/>
      <dgm:spPr/>
      <dgm:t>
        <a:bodyPr/>
        <a:lstStyle/>
        <a:p>
          <a:endParaRPr lang="en-GB"/>
        </a:p>
      </dgm:t>
    </dgm:pt>
    <dgm:pt modelId="{1AEB2082-BC0A-441B-93CE-B9AC613230A5}">
      <dgm:prSet phldrT="[Text]"/>
      <dgm:spPr/>
      <dgm:t>
        <a:bodyPr/>
        <a:lstStyle/>
        <a:p>
          <a:r>
            <a:rPr lang="en-GB" dirty="0"/>
            <a:t>Output censored documents</a:t>
          </a:r>
        </a:p>
      </dgm:t>
    </dgm:pt>
    <dgm:pt modelId="{C9340892-BCC0-434F-9830-B08961106E9F}" type="parTrans" cxnId="{76BFCE88-B4C3-450D-9DE8-14281241DDFB}">
      <dgm:prSet/>
      <dgm:spPr/>
      <dgm:t>
        <a:bodyPr/>
        <a:lstStyle/>
        <a:p>
          <a:endParaRPr lang="en-GB"/>
        </a:p>
      </dgm:t>
    </dgm:pt>
    <dgm:pt modelId="{5402CC4D-9064-4EC6-9614-25235F57F2C9}" type="sibTrans" cxnId="{76BFCE88-B4C3-450D-9DE8-14281241DDFB}">
      <dgm:prSet/>
      <dgm:spPr/>
      <dgm:t>
        <a:bodyPr/>
        <a:lstStyle/>
        <a:p>
          <a:endParaRPr lang="en-GB"/>
        </a:p>
      </dgm:t>
    </dgm:pt>
    <dgm:pt modelId="{8F8814DE-4E9D-4B76-A52E-ED7E29BB85FF}" type="pres">
      <dgm:prSet presAssocID="{758C0EB2-1177-4BBE-A4B0-8922ADB55060}" presName="outerComposite" presStyleCnt="0">
        <dgm:presLayoutVars>
          <dgm:chMax val="5"/>
          <dgm:dir/>
          <dgm:resizeHandles val="exact"/>
        </dgm:presLayoutVars>
      </dgm:prSet>
      <dgm:spPr/>
    </dgm:pt>
    <dgm:pt modelId="{01D50D05-DCEE-459F-A07B-1309D601A520}" type="pres">
      <dgm:prSet presAssocID="{758C0EB2-1177-4BBE-A4B0-8922ADB55060}" presName="dummyMaxCanvas" presStyleCnt="0">
        <dgm:presLayoutVars/>
      </dgm:prSet>
      <dgm:spPr/>
    </dgm:pt>
    <dgm:pt modelId="{B7BCD2B3-D871-4C20-B82C-AED2258F211B}" type="pres">
      <dgm:prSet presAssocID="{758C0EB2-1177-4BBE-A4B0-8922ADB55060}" presName="FiveNodes_1" presStyleLbl="node1" presStyleIdx="0" presStyleCnt="5">
        <dgm:presLayoutVars>
          <dgm:bulletEnabled val="1"/>
        </dgm:presLayoutVars>
      </dgm:prSet>
      <dgm:spPr/>
    </dgm:pt>
    <dgm:pt modelId="{9015D4A6-64FD-4968-8E41-97C622B84884}" type="pres">
      <dgm:prSet presAssocID="{758C0EB2-1177-4BBE-A4B0-8922ADB55060}" presName="FiveNodes_2" presStyleLbl="node1" presStyleIdx="1" presStyleCnt="5">
        <dgm:presLayoutVars>
          <dgm:bulletEnabled val="1"/>
        </dgm:presLayoutVars>
      </dgm:prSet>
      <dgm:spPr/>
    </dgm:pt>
    <dgm:pt modelId="{26DEDF1A-3FAE-46C4-AA1A-16B86C52E7A0}" type="pres">
      <dgm:prSet presAssocID="{758C0EB2-1177-4BBE-A4B0-8922ADB55060}" presName="FiveNodes_3" presStyleLbl="node1" presStyleIdx="2" presStyleCnt="5">
        <dgm:presLayoutVars>
          <dgm:bulletEnabled val="1"/>
        </dgm:presLayoutVars>
      </dgm:prSet>
      <dgm:spPr/>
    </dgm:pt>
    <dgm:pt modelId="{B4C7A467-C7F6-4762-BFCA-9059E621F156}" type="pres">
      <dgm:prSet presAssocID="{758C0EB2-1177-4BBE-A4B0-8922ADB55060}" presName="FiveNodes_4" presStyleLbl="node1" presStyleIdx="3" presStyleCnt="5">
        <dgm:presLayoutVars>
          <dgm:bulletEnabled val="1"/>
        </dgm:presLayoutVars>
      </dgm:prSet>
      <dgm:spPr/>
    </dgm:pt>
    <dgm:pt modelId="{51527707-FAFC-43BF-B935-583B806DFC59}" type="pres">
      <dgm:prSet presAssocID="{758C0EB2-1177-4BBE-A4B0-8922ADB55060}" presName="FiveNodes_5" presStyleLbl="node1" presStyleIdx="4" presStyleCnt="5">
        <dgm:presLayoutVars>
          <dgm:bulletEnabled val="1"/>
        </dgm:presLayoutVars>
      </dgm:prSet>
      <dgm:spPr/>
    </dgm:pt>
    <dgm:pt modelId="{E4FB3EA1-E7A3-466B-9521-881FE984E1D6}" type="pres">
      <dgm:prSet presAssocID="{758C0EB2-1177-4BBE-A4B0-8922ADB55060}" presName="FiveConn_1-2" presStyleLbl="fgAccFollowNode1" presStyleIdx="0" presStyleCnt="4">
        <dgm:presLayoutVars>
          <dgm:bulletEnabled val="1"/>
        </dgm:presLayoutVars>
      </dgm:prSet>
      <dgm:spPr/>
    </dgm:pt>
    <dgm:pt modelId="{173AC54D-B148-433C-A902-D231203E13A5}" type="pres">
      <dgm:prSet presAssocID="{758C0EB2-1177-4BBE-A4B0-8922ADB55060}" presName="FiveConn_2-3" presStyleLbl="fgAccFollowNode1" presStyleIdx="1" presStyleCnt="4">
        <dgm:presLayoutVars>
          <dgm:bulletEnabled val="1"/>
        </dgm:presLayoutVars>
      </dgm:prSet>
      <dgm:spPr/>
    </dgm:pt>
    <dgm:pt modelId="{71012F1A-8B8B-45A5-8126-CB0337604176}" type="pres">
      <dgm:prSet presAssocID="{758C0EB2-1177-4BBE-A4B0-8922ADB55060}" presName="FiveConn_3-4" presStyleLbl="fgAccFollowNode1" presStyleIdx="2" presStyleCnt="4">
        <dgm:presLayoutVars>
          <dgm:bulletEnabled val="1"/>
        </dgm:presLayoutVars>
      </dgm:prSet>
      <dgm:spPr/>
    </dgm:pt>
    <dgm:pt modelId="{85A7B7D7-9888-4AB7-953A-F2A64D24510B}" type="pres">
      <dgm:prSet presAssocID="{758C0EB2-1177-4BBE-A4B0-8922ADB55060}" presName="FiveConn_4-5" presStyleLbl="fgAccFollowNode1" presStyleIdx="3" presStyleCnt="4">
        <dgm:presLayoutVars>
          <dgm:bulletEnabled val="1"/>
        </dgm:presLayoutVars>
      </dgm:prSet>
      <dgm:spPr/>
    </dgm:pt>
    <dgm:pt modelId="{A3AC0D58-F0FF-499F-97DB-FC9CD1B408B1}" type="pres">
      <dgm:prSet presAssocID="{758C0EB2-1177-4BBE-A4B0-8922ADB55060}" presName="FiveNodes_1_text" presStyleLbl="node1" presStyleIdx="4" presStyleCnt="5">
        <dgm:presLayoutVars>
          <dgm:bulletEnabled val="1"/>
        </dgm:presLayoutVars>
      </dgm:prSet>
      <dgm:spPr/>
    </dgm:pt>
    <dgm:pt modelId="{374BF199-D93F-4854-A7C6-79BB03CC77D4}" type="pres">
      <dgm:prSet presAssocID="{758C0EB2-1177-4BBE-A4B0-8922ADB55060}" presName="FiveNodes_2_text" presStyleLbl="node1" presStyleIdx="4" presStyleCnt="5">
        <dgm:presLayoutVars>
          <dgm:bulletEnabled val="1"/>
        </dgm:presLayoutVars>
      </dgm:prSet>
      <dgm:spPr/>
    </dgm:pt>
    <dgm:pt modelId="{69BC6889-562F-4CA4-A0C6-2217B0594EC4}" type="pres">
      <dgm:prSet presAssocID="{758C0EB2-1177-4BBE-A4B0-8922ADB55060}" presName="FiveNodes_3_text" presStyleLbl="node1" presStyleIdx="4" presStyleCnt="5">
        <dgm:presLayoutVars>
          <dgm:bulletEnabled val="1"/>
        </dgm:presLayoutVars>
      </dgm:prSet>
      <dgm:spPr/>
    </dgm:pt>
    <dgm:pt modelId="{130B890D-4825-4A10-96F9-BB8B4A7631C2}" type="pres">
      <dgm:prSet presAssocID="{758C0EB2-1177-4BBE-A4B0-8922ADB55060}" presName="FiveNodes_4_text" presStyleLbl="node1" presStyleIdx="4" presStyleCnt="5">
        <dgm:presLayoutVars>
          <dgm:bulletEnabled val="1"/>
        </dgm:presLayoutVars>
      </dgm:prSet>
      <dgm:spPr/>
    </dgm:pt>
    <dgm:pt modelId="{FE6817FF-F674-451C-9476-4C31EF8D978C}" type="pres">
      <dgm:prSet presAssocID="{758C0EB2-1177-4BBE-A4B0-8922ADB5506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337A829-18D7-453C-9D0C-9B756017965C}" type="presOf" srcId="{758C0EB2-1177-4BBE-A4B0-8922ADB55060}" destId="{8F8814DE-4E9D-4B76-A52E-ED7E29BB85FF}" srcOrd="0" destOrd="0" presId="urn:microsoft.com/office/officeart/2005/8/layout/vProcess5"/>
    <dgm:cxn modelId="{09F22434-CFF7-48F5-998B-FB9507559337}" type="presOf" srcId="{1AEB2082-BC0A-441B-93CE-B9AC613230A5}" destId="{51527707-FAFC-43BF-B935-583B806DFC59}" srcOrd="0" destOrd="0" presId="urn:microsoft.com/office/officeart/2005/8/layout/vProcess5"/>
    <dgm:cxn modelId="{CBACCB3A-EC7E-491B-A248-8984DD8EA27B}" type="presOf" srcId="{CF112EF5-CDFE-45EF-8834-4BDA42AD23C2}" destId="{9015D4A6-64FD-4968-8E41-97C622B84884}" srcOrd="0" destOrd="0" presId="urn:microsoft.com/office/officeart/2005/8/layout/vProcess5"/>
    <dgm:cxn modelId="{B222403E-51E8-4682-BB1A-0819C5C410AA}" srcId="{758C0EB2-1177-4BBE-A4B0-8922ADB55060}" destId="{64804F2F-F909-45AB-B3FC-379E2D5584F1}" srcOrd="3" destOrd="0" parTransId="{9CD2B17E-45C1-40F3-8752-FB05DBEEAAA4}" sibTransId="{9059942F-2533-43B7-AFD7-1412F4312AF4}"/>
    <dgm:cxn modelId="{0A5D5D5D-F48B-476F-AB9B-5D77597BD6C2}" type="presOf" srcId="{64804F2F-F909-45AB-B3FC-379E2D5584F1}" destId="{B4C7A467-C7F6-4762-BFCA-9059E621F156}" srcOrd="0" destOrd="0" presId="urn:microsoft.com/office/officeart/2005/8/layout/vProcess5"/>
    <dgm:cxn modelId="{DF1EF44D-13C3-4DA9-BDD8-B27A8636D6A2}" srcId="{758C0EB2-1177-4BBE-A4B0-8922ADB55060}" destId="{870BBCA0-07DE-4C58-A3C8-D0A563508D8F}" srcOrd="2" destOrd="0" parTransId="{1281818C-A503-4E76-B5EE-F50EA988D46D}" sibTransId="{950BF7A2-C6BC-4834-831B-ED583D94685B}"/>
    <dgm:cxn modelId="{FFE93651-3FF1-4AE1-BB64-5FCB3B302FF2}" srcId="{758C0EB2-1177-4BBE-A4B0-8922ADB55060}" destId="{4CEEE8BD-903D-4184-BA92-96704DBAEA79}" srcOrd="0" destOrd="0" parTransId="{A0F5E922-54DF-4E09-A144-1971AE2155CF}" sibTransId="{585418D1-9984-4F48-9B84-8CFB73E6A2CD}"/>
    <dgm:cxn modelId="{8BA10773-227B-436D-99B9-1B6320F8AE3C}" type="presOf" srcId="{950BF7A2-C6BC-4834-831B-ED583D94685B}" destId="{71012F1A-8B8B-45A5-8126-CB0337604176}" srcOrd="0" destOrd="0" presId="urn:microsoft.com/office/officeart/2005/8/layout/vProcess5"/>
    <dgm:cxn modelId="{F075A27A-C983-4D13-A653-FEA48FE2F753}" type="presOf" srcId="{1AEB2082-BC0A-441B-93CE-B9AC613230A5}" destId="{FE6817FF-F674-451C-9476-4C31EF8D978C}" srcOrd="1" destOrd="0" presId="urn:microsoft.com/office/officeart/2005/8/layout/vProcess5"/>
    <dgm:cxn modelId="{3E8F0482-7B75-491B-A3D2-0C9C84D363CA}" type="presOf" srcId="{64804F2F-F909-45AB-B3FC-379E2D5584F1}" destId="{130B890D-4825-4A10-96F9-BB8B4A7631C2}" srcOrd="1" destOrd="0" presId="urn:microsoft.com/office/officeart/2005/8/layout/vProcess5"/>
    <dgm:cxn modelId="{76BFCE88-B4C3-450D-9DE8-14281241DDFB}" srcId="{758C0EB2-1177-4BBE-A4B0-8922ADB55060}" destId="{1AEB2082-BC0A-441B-93CE-B9AC613230A5}" srcOrd="4" destOrd="0" parTransId="{C9340892-BCC0-434F-9830-B08961106E9F}" sibTransId="{5402CC4D-9064-4EC6-9614-25235F57F2C9}"/>
    <dgm:cxn modelId="{114E398C-C040-4ED8-ADAD-2BB11733FE56}" type="presOf" srcId="{585418D1-9984-4F48-9B84-8CFB73E6A2CD}" destId="{E4FB3EA1-E7A3-466B-9521-881FE984E1D6}" srcOrd="0" destOrd="0" presId="urn:microsoft.com/office/officeart/2005/8/layout/vProcess5"/>
    <dgm:cxn modelId="{1BAA298F-7E7A-4CB1-9D05-F4F1059F0DF9}" type="presOf" srcId="{870BBCA0-07DE-4C58-A3C8-D0A563508D8F}" destId="{26DEDF1A-3FAE-46C4-AA1A-16B86C52E7A0}" srcOrd="0" destOrd="0" presId="urn:microsoft.com/office/officeart/2005/8/layout/vProcess5"/>
    <dgm:cxn modelId="{2BC5508F-7E31-4520-8873-BAD9D67E8B13}" type="presOf" srcId="{4CEEE8BD-903D-4184-BA92-96704DBAEA79}" destId="{A3AC0D58-F0FF-499F-97DB-FC9CD1B408B1}" srcOrd="1" destOrd="0" presId="urn:microsoft.com/office/officeart/2005/8/layout/vProcess5"/>
    <dgm:cxn modelId="{91DAD297-3D84-40A9-B804-B43EEC57A679}" type="presOf" srcId="{870BBCA0-07DE-4C58-A3C8-D0A563508D8F}" destId="{69BC6889-562F-4CA4-A0C6-2217B0594EC4}" srcOrd="1" destOrd="0" presId="urn:microsoft.com/office/officeart/2005/8/layout/vProcess5"/>
    <dgm:cxn modelId="{FD7E36B3-03BB-40CD-A5FA-FBBD60EC905D}" srcId="{758C0EB2-1177-4BBE-A4B0-8922ADB55060}" destId="{CF112EF5-CDFE-45EF-8834-4BDA42AD23C2}" srcOrd="1" destOrd="0" parTransId="{ED19DBD2-29C5-43B5-8165-7AB9DB9253CF}" sibTransId="{812F77B6-6BEB-4802-8C05-B9338B405F3A}"/>
    <dgm:cxn modelId="{DDC074B8-5D52-4D3F-B460-2D0D634E79DE}" type="presOf" srcId="{CF112EF5-CDFE-45EF-8834-4BDA42AD23C2}" destId="{374BF199-D93F-4854-A7C6-79BB03CC77D4}" srcOrd="1" destOrd="0" presId="urn:microsoft.com/office/officeart/2005/8/layout/vProcess5"/>
    <dgm:cxn modelId="{546EC8D8-BD2E-4385-BD1E-E652E9F25945}" type="presOf" srcId="{812F77B6-6BEB-4802-8C05-B9338B405F3A}" destId="{173AC54D-B148-433C-A902-D231203E13A5}" srcOrd="0" destOrd="0" presId="urn:microsoft.com/office/officeart/2005/8/layout/vProcess5"/>
    <dgm:cxn modelId="{C11E61F1-ABFF-4703-8DB1-9CE05B7158B5}" type="presOf" srcId="{9059942F-2533-43B7-AFD7-1412F4312AF4}" destId="{85A7B7D7-9888-4AB7-953A-F2A64D24510B}" srcOrd="0" destOrd="0" presId="urn:microsoft.com/office/officeart/2005/8/layout/vProcess5"/>
    <dgm:cxn modelId="{3F9E00F8-B558-45A7-8135-96166372D429}" type="presOf" srcId="{4CEEE8BD-903D-4184-BA92-96704DBAEA79}" destId="{B7BCD2B3-D871-4C20-B82C-AED2258F211B}" srcOrd="0" destOrd="0" presId="urn:microsoft.com/office/officeart/2005/8/layout/vProcess5"/>
    <dgm:cxn modelId="{41D1F7DA-3736-4171-815B-12AC19EA8803}" type="presParOf" srcId="{8F8814DE-4E9D-4B76-A52E-ED7E29BB85FF}" destId="{01D50D05-DCEE-459F-A07B-1309D601A520}" srcOrd="0" destOrd="0" presId="urn:microsoft.com/office/officeart/2005/8/layout/vProcess5"/>
    <dgm:cxn modelId="{ABD1AD64-6D70-4B6F-9401-6FC66FE1367A}" type="presParOf" srcId="{8F8814DE-4E9D-4B76-A52E-ED7E29BB85FF}" destId="{B7BCD2B3-D871-4C20-B82C-AED2258F211B}" srcOrd="1" destOrd="0" presId="urn:microsoft.com/office/officeart/2005/8/layout/vProcess5"/>
    <dgm:cxn modelId="{8AB91A01-2116-4613-9E46-28CD461F77AF}" type="presParOf" srcId="{8F8814DE-4E9D-4B76-A52E-ED7E29BB85FF}" destId="{9015D4A6-64FD-4968-8E41-97C622B84884}" srcOrd="2" destOrd="0" presId="urn:microsoft.com/office/officeart/2005/8/layout/vProcess5"/>
    <dgm:cxn modelId="{EA285A1B-FD33-49F7-9053-E7D7D7E39D7B}" type="presParOf" srcId="{8F8814DE-4E9D-4B76-A52E-ED7E29BB85FF}" destId="{26DEDF1A-3FAE-46C4-AA1A-16B86C52E7A0}" srcOrd="3" destOrd="0" presId="urn:microsoft.com/office/officeart/2005/8/layout/vProcess5"/>
    <dgm:cxn modelId="{B008851D-7AFB-4C60-B8B8-EC3B1FFF2502}" type="presParOf" srcId="{8F8814DE-4E9D-4B76-A52E-ED7E29BB85FF}" destId="{B4C7A467-C7F6-4762-BFCA-9059E621F156}" srcOrd="4" destOrd="0" presId="urn:microsoft.com/office/officeart/2005/8/layout/vProcess5"/>
    <dgm:cxn modelId="{C5167AE4-0812-42E0-B386-F4105E9CA358}" type="presParOf" srcId="{8F8814DE-4E9D-4B76-A52E-ED7E29BB85FF}" destId="{51527707-FAFC-43BF-B935-583B806DFC59}" srcOrd="5" destOrd="0" presId="urn:microsoft.com/office/officeart/2005/8/layout/vProcess5"/>
    <dgm:cxn modelId="{29CE8548-2532-4FFC-9B68-1F1E1E85C462}" type="presParOf" srcId="{8F8814DE-4E9D-4B76-A52E-ED7E29BB85FF}" destId="{E4FB3EA1-E7A3-466B-9521-881FE984E1D6}" srcOrd="6" destOrd="0" presId="urn:microsoft.com/office/officeart/2005/8/layout/vProcess5"/>
    <dgm:cxn modelId="{7692E226-5DC1-475F-AEAC-0014A0213F51}" type="presParOf" srcId="{8F8814DE-4E9D-4B76-A52E-ED7E29BB85FF}" destId="{173AC54D-B148-433C-A902-D231203E13A5}" srcOrd="7" destOrd="0" presId="urn:microsoft.com/office/officeart/2005/8/layout/vProcess5"/>
    <dgm:cxn modelId="{00FC7607-81E0-40F8-A46D-B8D28E133092}" type="presParOf" srcId="{8F8814DE-4E9D-4B76-A52E-ED7E29BB85FF}" destId="{71012F1A-8B8B-45A5-8126-CB0337604176}" srcOrd="8" destOrd="0" presId="urn:microsoft.com/office/officeart/2005/8/layout/vProcess5"/>
    <dgm:cxn modelId="{D21B8229-5583-444D-9CDD-A9345A35FB66}" type="presParOf" srcId="{8F8814DE-4E9D-4B76-A52E-ED7E29BB85FF}" destId="{85A7B7D7-9888-4AB7-953A-F2A64D24510B}" srcOrd="9" destOrd="0" presId="urn:microsoft.com/office/officeart/2005/8/layout/vProcess5"/>
    <dgm:cxn modelId="{1462F158-0B85-40FD-8D8F-A5978B1B56C4}" type="presParOf" srcId="{8F8814DE-4E9D-4B76-A52E-ED7E29BB85FF}" destId="{A3AC0D58-F0FF-499F-97DB-FC9CD1B408B1}" srcOrd="10" destOrd="0" presId="urn:microsoft.com/office/officeart/2005/8/layout/vProcess5"/>
    <dgm:cxn modelId="{FAE26F94-172C-47CB-8FBF-5E51561560DA}" type="presParOf" srcId="{8F8814DE-4E9D-4B76-A52E-ED7E29BB85FF}" destId="{374BF199-D93F-4854-A7C6-79BB03CC77D4}" srcOrd="11" destOrd="0" presId="urn:microsoft.com/office/officeart/2005/8/layout/vProcess5"/>
    <dgm:cxn modelId="{638580D2-7960-460B-AE3F-03BF1FD60686}" type="presParOf" srcId="{8F8814DE-4E9D-4B76-A52E-ED7E29BB85FF}" destId="{69BC6889-562F-4CA4-A0C6-2217B0594EC4}" srcOrd="12" destOrd="0" presId="urn:microsoft.com/office/officeart/2005/8/layout/vProcess5"/>
    <dgm:cxn modelId="{D1ED50A4-10F9-4215-BD85-340DC146E8BB}" type="presParOf" srcId="{8F8814DE-4E9D-4B76-A52E-ED7E29BB85FF}" destId="{130B890D-4825-4A10-96F9-BB8B4A7631C2}" srcOrd="13" destOrd="0" presId="urn:microsoft.com/office/officeart/2005/8/layout/vProcess5"/>
    <dgm:cxn modelId="{55D8F2E4-B8BC-4103-9CC5-188399D23C16}" type="presParOf" srcId="{8F8814DE-4E9D-4B76-A52E-ED7E29BB85FF}" destId="{FE6817FF-F674-451C-9476-4C31EF8D978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CD2B3-D871-4C20-B82C-AED2258F211B}">
      <dsp:nvSpPr>
        <dsp:cNvPr id="0" name=""/>
        <dsp:cNvSpPr/>
      </dsp:nvSpPr>
      <dsp:spPr>
        <a:xfrm>
          <a:off x="0" y="0"/>
          <a:ext cx="7911226" cy="8233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Input set of documents to be analysed</a:t>
          </a:r>
        </a:p>
      </dsp:txBody>
      <dsp:txXfrm>
        <a:off x="24115" y="24115"/>
        <a:ext cx="6926451" cy="775106"/>
      </dsp:txXfrm>
    </dsp:sp>
    <dsp:sp modelId="{9015D4A6-64FD-4968-8E41-97C622B84884}">
      <dsp:nvSpPr>
        <dsp:cNvPr id="0" name=""/>
        <dsp:cNvSpPr/>
      </dsp:nvSpPr>
      <dsp:spPr>
        <a:xfrm>
          <a:off x="590773" y="937688"/>
          <a:ext cx="7911226" cy="8233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Create knowledge graph from documents inputted</a:t>
          </a:r>
        </a:p>
      </dsp:txBody>
      <dsp:txXfrm>
        <a:off x="614888" y="961803"/>
        <a:ext cx="6737054" cy="775106"/>
      </dsp:txXfrm>
    </dsp:sp>
    <dsp:sp modelId="{26DEDF1A-3FAE-46C4-AA1A-16B86C52E7A0}">
      <dsp:nvSpPr>
        <dsp:cNvPr id="0" name=""/>
        <dsp:cNvSpPr/>
      </dsp:nvSpPr>
      <dsp:spPr>
        <a:xfrm>
          <a:off x="1181546" y="1875376"/>
          <a:ext cx="7911226" cy="8233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Cross reference created knowledge graph with public domain knowledge graph</a:t>
          </a:r>
        </a:p>
      </dsp:txBody>
      <dsp:txXfrm>
        <a:off x="1205661" y="1899491"/>
        <a:ext cx="6737054" cy="775106"/>
      </dsp:txXfrm>
    </dsp:sp>
    <dsp:sp modelId="{B4C7A467-C7F6-4762-BFCA-9059E621F156}">
      <dsp:nvSpPr>
        <dsp:cNvPr id="0" name=""/>
        <dsp:cNvSpPr/>
      </dsp:nvSpPr>
      <dsp:spPr>
        <a:xfrm>
          <a:off x="1772320" y="2813065"/>
          <a:ext cx="7911226" cy="8233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Censor information that does not appear in public domain knowledge graph </a:t>
          </a:r>
        </a:p>
      </dsp:txBody>
      <dsp:txXfrm>
        <a:off x="1796435" y="2837180"/>
        <a:ext cx="6737054" cy="775106"/>
      </dsp:txXfrm>
    </dsp:sp>
    <dsp:sp modelId="{51527707-FAFC-43BF-B935-583B806DFC59}">
      <dsp:nvSpPr>
        <dsp:cNvPr id="0" name=""/>
        <dsp:cNvSpPr/>
      </dsp:nvSpPr>
      <dsp:spPr>
        <a:xfrm>
          <a:off x="2363093" y="3750753"/>
          <a:ext cx="7911226" cy="8233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Output censored documents</a:t>
          </a:r>
        </a:p>
      </dsp:txBody>
      <dsp:txXfrm>
        <a:off x="2387208" y="3774868"/>
        <a:ext cx="6737054" cy="775106"/>
      </dsp:txXfrm>
    </dsp:sp>
    <dsp:sp modelId="{E4FB3EA1-E7A3-466B-9521-881FE984E1D6}">
      <dsp:nvSpPr>
        <dsp:cNvPr id="0" name=""/>
        <dsp:cNvSpPr/>
      </dsp:nvSpPr>
      <dsp:spPr>
        <a:xfrm>
          <a:off x="7376057" y="601492"/>
          <a:ext cx="535168" cy="53516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7496470" y="601492"/>
        <a:ext cx="294342" cy="402714"/>
      </dsp:txXfrm>
    </dsp:sp>
    <dsp:sp modelId="{173AC54D-B148-433C-A902-D231203E13A5}">
      <dsp:nvSpPr>
        <dsp:cNvPr id="0" name=""/>
        <dsp:cNvSpPr/>
      </dsp:nvSpPr>
      <dsp:spPr>
        <a:xfrm>
          <a:off x="7966831" y="1539181"/>
          <a:ext cx="535168" cy="53516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8087244" y="1539181"/>
        <a:ext cx="294342" cy="402714"/>
      </dsp:txXfrm>
    </dsp:sp>
    <dsp:sp modelId="{71012F1A-8B8B-45A5-8126-CB0337604176}">
      <dsp:nvSpPr>
        <dsp:cNvPr id="0" name=""/>
        <dsp:cNvSpPr/>
      </dsp:nvSpPr>
      <dsp:spPr>
        <a:xfrm>
          <a:off x="8557604" y="2463147"/>
          <a:ext cx="535168" cy="53516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8678017" y="2463147"/>
        <a:ext cx="294342" cy="402714"/>
      </dsp:txXfrm>
    </dsp:sp>
    <dsp:sp modelId="{85A7B7D7-9888-4AB7-953A-F2A64D24510B}">
      <dsp:nvSpPr>
        <dsp:cNvPr id="0" name=""/>
        <dsp:cNvSpPr/>
      </dsp:nvSpPr>
      <dsp:spPr>
        <a:xfrm>
          <a:off x="9148378" y="3409984"/>
          <a:ext cx="535168" cy="53516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9268791" y="3409984"/>
        <a:ext cx="294342" cy="402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Saturday, October 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8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Saturday, October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8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Saturday, October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5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Saturday, October 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1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Saturday, October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3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Saturday, October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8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Saturday, October 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2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Saturday, October 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Saturday, October 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4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Saturday, October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Saturday, October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1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Saturday, October 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6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31310-C6EC-8374-2FEA-97D3790DC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8" y="576263"/>
            <a:ext cx="5326381" cy="2967606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4800" dirty="0"/>
              <a:t>Linking External Information About Entities for Sensitivity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BEDAE-EC3E-5FCB-9F0B-25F81C33B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GB" sz="2200" dirty="0"/>
              <a:t>Lewis Ponsonby</a:t>
            </a:r>
          </a:p>
        </p:txBody>
      </p:sp>
      <p:pic>
        <p:nvPicPr>
          <p:cNvPr id="22" name="Picture 3" descr="Wavy 3D art">
            <a:extLst>
              <a:ext uri="{FF2B5EF4-FFF2-40B4-BE49-F238E27FC236}">
                <a16:creationId xmlns:a16="http://schemas.microsoft.com/office/drawing/2014/main" id="{04CC2E18-3010-8F04-5B65-76A2F45D0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4" r="13277" b="2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3B94B1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3B94B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B94B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78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BB22-D030-79CA-0926-A912D44C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Project Plan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60B4E0C-F0F1-4C7E-591E-E28F57351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67446"/>
              </p:ext>
            </p:extLst>
          </p:nvPr>
        </p:nvGraphicFramePr>
        <p:xfrm>
          <a:off x="420689" y="1458410"/>
          <a:ext cx="10274320" cy="457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393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BB22-D030-79CA-0926-A912D44C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7079771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Inputting set of documents to be analysed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A7F39-58EC-434B-573E-794901443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 to input any number of documents via zip file </a:t>
            </a:r>
          </a:p>
          <a:p>
            <a:r>
              <a:rPr lang="en-GB" dirty="0"/>
              <a:t>Documents can be in the form of PDF or text files</a:t>
            </a:r>
          </a:p>
          <a:p>
            <a:r>
              <a:rPr lang="en-GB" dirty="0"/>
              <a:t>Functioning system prioritised over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34541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BB22-D030-79CA-0926-A912D44C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6"/>
            <a:ext cx="7797401" cy="1460500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knowledge graph from inputted documents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A7F39-58EC-434B-573E-794901443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 list of given entities or all entities?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03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193</TotalTime>
  <Words>99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Dante (Headings)2</vt:lpstr>
      <vt:lpstr>Georgia Pro</vt:lpstr>
      <vt:lpstr>Helvetica Neue Medium</vt:lpstr>
      <vt:lpstr>Wingdings 2</vt:lpstr>
      <vt:lpstr>OffsetVTI</vt:lpstr>
      <vt:lpstr>Linking External Information About Entities for Sensitivity Detection</vt:lpstr>
      <vt:lpstr>Initial Project Plan</vt:lpstr>
      <vt:lpstr>Inputting set of documents to be analysed</vt:lpstr>
      <vt:lpstr>Creating knowledge graph from inputted documents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External Information About Entities for Sensitivity Detection</dc:title>
  <dc:creator>Lewis Ponsonby (student)</dc:creator>
  <cp:lastModifiedBy>Lewis Ponsonby (student)</cp:lastModifiedBy>
  <cp:revision>1</cp:revision>
  <dcterms:created xsi:type="dcterms:W3CDTF">2022-10-01T17:09:55Z</dcterms:created>
  <dcterms:modified xsi:type="dcterms:W3CDTF">2022-10-01T20:23:50Z</dcterms:modified>
</cp:coreProperties>
</file>