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64" r:id="rId4"/>
    <p:sldId id="265" r:id="rId5"/>
    <p:sldId id="258" r:id="rId6"/>
    <p:sldId id="259" r:id="rId7"/>
    <p:sldId id="260" r:id="rId8"/>
    <p:sldId id="268" r:id="rId9"/>
    <p:sldId id="276" r:id="rId10"/>
    <p:sldId id="277" r:id="rId11"/>
    <p:sldId id="278" r:id="rId12"/>
    <p:sldId id="273" r:id="rId13"/>
    <p:sldId id="270" r:id="rId14"/>
    <p:sldId id="262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D8B88C-4B1C-4496-A05F-AEDC77CD7661}" v="136" dt="2023-03-21T23:00:43.0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wis Ponsonby (student)" userId="f6c9422d-3e4e-444c-913c-348fd1a06f23" providerId="ADAL" clId="{89D8B88C-4B1C-4496-A05F-AEDC77CD7661}"/>
    <pc:docChg chg="undo custSel addSld delSld modSld sldOrd">
      <pc:chgData name="Lewis Ponsonby (student)" userId="f6c9422d-3e4e-444c-913c-348fd1a06f23" providerId="ADAL" clId="{89D8B88C-4B1C-4496-A05F-AEDC77CD7661}" dt="2023-03-21T23:01:44.607" v="8345" actId="20577"/>
      <pc:docMkLst>
        <pc:docMk/>
      </pc:docMkLst>
      <pc:sldChg chg="addSp modSp mod">
        <pc:chgData name="Lewis Ponsonby (student)" userId="f6c9422d-3e4e-444c-913c-348fd1a06f23" providerId="ADAL" clId="{89D8B88C-4B1C-4496-A05F-AEDC77CD7661}" dt="2023-03-21T18:03:10.506" v="2190" actId="14861"/>
        <pc:sldMkLst>
          <pc:docMk/>
          <pc:sldMk cId="2515735428" sldId="257"/>
        </pc:sldMkLst>
        <pc:spChg chg="mod">
          <ac:chgData name="Lewis Ponsonby (student)" userId="f6c9422d-3e4e-444c-913c-348fd1a06f23" providerId="ADAL" clId="{89D8B88C-4B1C-4496-A05F-AEDC77CD7661}" dt="2023-03-21T17:58:58.994" v="1809" actId="20577"/>
          <ac:spMkLst>
            <pc:docMk/>
            <pc:sldMk cId="2515735428" sldId="257"/>
            <ac:spMk id="2" creationId="{5D42F3FB-BE96-4823-EE5C-D6346368A4CD}"/>
          </ac:spMkLst>
        </pc:spChg>
        <pc:spChg chg="mod">
          <ac:chgData name="Lewis Ponsonby (student)" userId="f6c9422d-3e4e-444c-913c-348fd1a06f23" providerId="ADAL" clId="{89D8B88C-4B1C-4496-A05F-AEDC77CD7661}" dt="2023-03-21T17:58:08.541" v="1782" actId="20577"/>
          <ac:spMkLst>
            <pc:docMk/>
            <pc:sldMk cId="2515735428" sldId="257"/>
            <ac:spMk id="3" creationId="{EBDA72CE-03BA-DE48-9964-D7E9CAAA6FF0}"/>
          </ac:spMkLst>
        </pc:spChg>
        <pc:picChg chg="add mod">
          <ac:chgData name="Lewis Ponsonby (student)" userId="f6c9422d-3e4e-444c-913c-348fd1a06f23" providerId="ADAL" clId="{89D8B88C-4B1C-4496-A05F-AEDC77CD7661}" dt="2023-03-21T18:03:10.506" v="2190" actId="14861"/>
          <ac:picMkLst>
            <pc:docMk/>
            <pc:sldMk cId="2515735428" sldId="257"/>
            <ac:picMk id="1026" creationId="{4D963D5B-FC09-2077-E899-B0D75119A629}"/>
          </ac:picMkLst>
        </pc:picChg>
      </pc:sldChg>
      <pc:sldChg chg="addSp modSp mod">
        <pc:chgData name="Lewis Ponsonby (student)" userId="f6c9422d-3e4e-444c-913c-348fd1a06f23" providerId="ADAL" clId="{89D8B88C-4B1C-4496-A05F-AEDC77CD7661}" dt="2023-03-21T18:12:59.763" v="2765" actId="207"/>
        <pc:sldMkLst>
          <pc:docMk/>
          <pc:sldMk cId="3473251271" sldId="258"/>
        </pc:sldMkLst>
        <pc:spChg chg="mod">
          <ac:chgData name="Lewis Ponsonby (student)" userId="f6c9422d-3e4e-444c-913c-348fd1a06f23" providerId="ADAL" clId="{89D8B88C-4B1C-4496-A05F-AEDC77CD7661}" dt="2023-03-21T16:24:57.551" v="216" actId="20577"/>
          <ac:spMkLst>
            <pc:docMk/>
            <pc:sldMk cId="3473251271" sldId="258"/>
            <ac:spMk id="2" creationId="{5D42F3FB-BE96-4823-EE5C-D6346368A4CD}"/>
          </ac:spMkLst>
        </pc:spChg>
        <pc:spChg chg="mod">
          <ac:chgData name="Lewis Ponsonby (student)" userId="f6c9422d-3e4e-444c-913c-348fd1a06f23" providerId="ADAL" clId="{89D8B88C-4B1C-4496-A05F-AEDC77CD7661}" dt="2023-03-21T18:12:59.763" v="2765" actId="207"/>
          <ac:spMkLst>
            <pc:docMk/>
            <pc:sldMk cId="3473251271" sldId="258"/>
            <ac:spMk id="3" creationId="{EBDA72CE-03BA-DE48-9964-D7E9CAAA6FF0}"/>
          </ac:spMkLst>
        </pc:spChg>
        <pc:picChg chg="add mod ord modCrop">
          <ac:chgData name="Lewis Ponsonby (student)" userId="f6c9422d-3e4e-444c-913c-348fd1a06f23" providerId="ADAL" clId="{89D8B88C-4B1C-4496-A05F-AEDC77CD7661}" dt="2023-03-21T18:05:50.834" v="2261" actId="1076"/>
          <ac:picMkLst>
            <pc:docMk/>
            <pc:sldMk cId="3473251271" sldId="258"/>
            <ac:picMk id="5" creationId="{C6BE4F7C-090E-B8AB-8150-ACC2B10A993E}"/>
          </ac:picMkLst>
        </pc:picChg>
        <pc:picChg chg="add mod">
          <ac:chgData name="Lewis Ponsonby (student)" userId="f6c9422d-3e4e-444c-913c-348fd1a06f23" providerId="ADAL" clId="{89D8B88C-4B1C-4496-A05F-AEDC77CD7661}" dt="2023-03-21T18:05:42.212" v="2259" actId="1076"/>
          <ac:picMkLst>
            <pc:docMk/>
            <pc:sldMk cId="3473251271" sldId="258"/>
            <ac:picMk id="6" creationId="{48511B4A-6C67-7DFA-55EA-2F31C50C30BB}"/>
          </ac:picMkLst>
        </pc:picChg>
      </pc:sldChg>
      <pc:sldChg chg="modSp mod">
        <pc:chgData name="Lewis Ponsonby (student)" userId="f6c9422d-3e4e-444c-913c-348fd1a06f23" providerId="ADAL" clId="{89D8B88C-4B1C-4496-A05F-AEDC77CD7661}" dt="2023-03-21T18:47:18.737" v="6081" actId="1076"/>
        <pc:sldMkLst>
          <pc:docMk/>
          <pc:sldMk cId="2986043369" sldId="259"/>
        </pc:sldMkLst>
        <pc:spChg chg="mod">
          <ac:chgData name="Lewis Ponsonby (student)" userId="f6c9422d-3e4e-444c-913c-348fd1a06f23" providerId="ADAL" clId="{89D8B88C-4B1C-4496-A05F-AEDC77CD7661}" dt="2023-03-21T18:47:18.737" v="6081" actId="1076"/>
          <ac:spMkLst>
            <pc:docMk/>
            <pc:sldMk cId="2986043369" sldId="259"/>
            <ac:spMk id="3" creationId="{EBDA72CE-03BA-DE48-9964-D7E9CAAA6FF0}"/>
          </ac:spMkLst>
        </pc:spChg>
      </pc:sldChg>
      <pc:sldChg chg="addSp delSp modSp mod setBg">
        <pc:chgData name="Lewis Ponsonby (student)" userId="f6c9422d-3e4e-444c-913c-348fd1a06f23" providerId="ADAL" clId="{89D8B88C-4B1C-4496-A05F-AEDC77CD7661}" dt="2023-03-21T23:01:00.996" v="8163" actId="14100"/>
        <pc:sldMkLst>
          <pc:docMk/>
          <pc:sldMk cId="2596874753" sldId="260"/>
        </pc:sldMkLst>
        <pc:spChg chg="mod">
          <ac:chgData name="Lewis Ponsonby (student)" userId="f6c9422d-3e4e-444c-913c-348fd1a06f23" providerId="ADAL" clId="{89D8B88C-4B1C-4496-A05F-AEDC77CD7661}" dt="2023-03-21T22:32:06.774" v="6127" actId="1076"/>
          <ac:spMkLst>
            <pc:docMk/>
            <pc:sldMk cId="2596874753" sldId="260"/>
            <ac:spMk id="2" creationId="{5D42F3FB-BE96-4823-EE5C-D6346368A4CD}"/>
          </ac:spMkLst>
        </pc:spChg>
        <pc:spChg chg="del mod ord">
          <ac:chgData name="Lewis Ponsonby (student)" userId="f6c9422d-3e4e-444c-913c-348fd1a06f23" providerId="ADAL" clId="{89D8B88C-4B1C-4496-A05F-AEDC77CD7661}" dt="2023-03-21T22:59:24.458" v="8103" actId="26606"/>
          <ac:spMkLst>
            <pc:docMk/>
            <pc:sldMk cId="2596874753" sldId="260"/>
            <ac:spMk id="3" creationId="{EBDA72CE-03BA-DE48-9964-D7E9CAAA6FF0}"/>
          </ac:spMkLst>
        </pc:spChg>
        <pc:spChg chg="add del">
          <ac:chgData name="Lewis Ponsonby (student)" userId="f6c9422d-3e4e-444c-913c-348fd1a06f23" providerId="ADAL" clId="{89D8B88C-4B1C-4496-A05F-AEDC77CD7661}" dt="2023-03-21T22:12:04.491" v="6108" actId="26606"/>
          <ac:spMkLst>
            <pc:docMk/>
            <pc:sldMk cId="2596874753" sldId="260"/>
            <ac:spMk id="2057" creationId="{D40791F6-715D-481A-9C4A-3645AECFD5A0}"/>
          </ac:spMkLst>
        </pc:spChg>
        <pc:spChg chg="add del">
          <ac:chgData name="Lewis Ponsonby (student)" userId="f6c9422d-3e4e-444c-913c-348fd1a06f23" providerId="ADAL" clId="{89D8B88C-4B1C-4496-A05F-AEDC77CD7661}" dt="2023-03-21T22:12:04.491" v="6108" actId="26606"/>
          <ac:spMkLst>
            <pc:docMk/>
            <pc:sldMk cId="2596874753" sldId="260"/>
            <ac:spMk id="2061" creationId="{CADA4CA0-9A57-4FBE-A9E5-24DFC23C3F1A}"/>
          </ac:spMkLst>
        </pc:spChg>
        <pc:spChg chg="add del">
          <ac:chgData name="Lewis Ponsonby (student)" userId="f6c9422d-3e4e-444c-913c-348fd1a06f23" providerId="ADAL" clId="{89D8B88C-4B1C-4496-A05F-AEDC77CD7661}" dt="2023-03-21T22:12:04.491" v="6108" actId="26606"/>
          <ac:spMkLst>
            <pc:docMk/>
            <pc:sldMk cId="2596874753" sldId="260"/>
            <ac:spMk id="2063" creationId="{811CBAFA-D7E0-40A7-BB94-2C05304B407B}"/>
          </ac:spMkLst>
        </pc:spChg>
        <pc:spChg chg="add del">
          <ac:chgData name="Lewis Ponsonby (student)" userId="f6c9422d-3e4e-444c-913c-348fd1a06f23" providerId="ADAL" clId="{89D8B88C-4B1C-4496-A05F-AEDC77CD7661}" dt="2023-03-21T22:13:53.050" v="6110" actId="26606"/>
          <ac:spMkLst>
            <pc:docMk/>
            <pc:sldMk cId="2596874753" sldId="260"/>
            <ac:spMk id="2065" creationId="{E9BA134F-37B6-498A-B46D-040B86E5DA35}"/>
          </ac:spMkLst>
        </pc:spChg>
        <pc:spChg chg="add del">
          <ac:chgData name="Lewis Ponsonby (student)" userId="f6c9422d-3e4e-444c-913c-348fd1a06f23" providerId="ADAL" clId="{89D8B88C-4B1C-4496-A05F-AEDC77CD7661}" dt="2023-03-21T22:13:53.050" v="6110" actId="26606"/>
          <ac:spMkLst>
            <pc:docMk/>
            <pc:sldMk cId="2596874753" sldId="260"/>
            <ac:spMk id="2066" creationId="{2BFE3F30-11E0-4842-8523-7222538C8293}"/>
          </ac:spMkLst>
        </pc:spChg>
        <pc:spChg chg="add del">
          <ac:chgData name="Lewis Ponsonby (student)" userId="f6c9422d-3e4e-444c-913c-348fd1a06f23" providerId="ADAL" clId="{89D8B88C-4B1C-4496-A05F-AEDC77CD7661}" dt="2023-03-21T22:13:53.050" v="6110" actId="26606"/>
          <ac:spMkLst>
            <pc:docMk/>
            <pc:sldMk cId="2596874753" sldId="260"/>
            <ac:spMk id="2067" creationId="{3BC04142-131F-4352-8F66-1B161AF72EB0}"/>
          </ac:spMkLst>
        </pc:spChg>
        <pc:spChg chg="add">
          <ac:chgData name="Lewis Ponsonby (student)" userId="f6c9422d-3e4e-444c-913c-348fd1a06f23" providerId="ADAL" clId="{89D8B88C-4B1C-4496-A05F-AEDC77CD7661}" dt="2023-03-21T22:13:53.060" v="6111" actId="26606"/>
          <ac:spMkLst>
            <pc:docMk/>
            <pc:sldMk cId="2596874753" sldId="260"/>
            <ac:spMk id="2069" creationId="{311973C2-EB8B-452A-A698-4A252FD3AE28}"/>
          </ac:spMkLst>
        </pc:spChg>
        <pc:spChg chg="add">
          <ac:chgData name="Lewis Ponsonby (student)" userId="f6c9422d-3e4e-444c-913c-348fd1a06f23" providerId="ADAL" clId="{89D8B88C-4B1C-4496-A05F-AEDC77CD7661}" dt="2023-03-21T22:13:53.060" v="6111" actId="26606"/>
          <ac:spMkLst>
            <pc:docMk/>
            <pc:sldMk cId="2596874753" sldId="260"/>
            <ac:spMk id="2070" creationId="{10162E77-11AD-44A7-84EC-40C59EEFBD2E}"/>
          </ac:spMkLst>
        </pc:spChg>
        <pc:graphicFrameChg chg="add mod">
          <ac:chgData name="Lewis Ponsonby (student)" userId="f6c9422d-3e4e-444c-913c-348fd1a06f23" providerId="ADAL" clId="{89D8B88C-4B1C-4496-A05F-AEDC77CD7661}" dt="2023-03-21T23:01:00.996" v="8163" actId="14100"/>
          <ac:graphicFrameMkLst>
            <pc:docMk/>
            <pc:sldMk cId="2596874753" sldId="260"/>
            <ac:graphicFrameMk id="2073" creationId="{5EC2213E-33DA-3A26-0BF3-14D3A958D62D}"/>
          </ac:graphicFrameMkLst>
        </pc:graphicFrameChg>
        <pc:picChg chg="add del mod">
          <ac:chgData name="Lewis Ponsonby (student)" userId="f6c9422d-3e4e-444c-913c-348fd1a06f23" providerId="ADAL" clId="{89D8B88C-4B1C-4496-A05F-AEDC77CD7661}" dt="2023-03-21T22:00:00.312" v="6094" actId="478"/>
          <ac:picMkLst>
            <pc:docMk/>
            <pc:sldMk cId="2596874753" sldId="260"/>
            <ac:picMk id="5" creationId="{58E25B23-5F06-31F6-587F-A28D9B4A41AF}"/>
          </ac:picMkLst>
        </pc:picChg>
        <pc:picChg chg="add del mod">
          <ac:chgData name="Lewis Ponsonby (student)" userId="f6c9422d-3e4e-444c-913c-348fd1a06f23" providerId="ADAL" clId="{89D8B88C-4B1C-4496-A05F-AEDC77CD7661}" dt="2023-03-21T22:00:28.366" v="6101" actId="478"/>
          <ac:picMkLst>
            <pc:docMk/>
            <pc:sldMk cId="2596874753" sldId="260"/>
            <ac:picMk id="2050" creationId="{D0812DCF-D22F-54DE-6295-02516B0CF1B2}"/>
          </ac:picMkLst>
        </pc:picChg>
        <pc:picChg chg="add del mod">
          <ac:chgData name="Lewis Ponsonby (student)" userId="f6c9422d-3e4e-444c-913c-348fd1a06f23" providerId="ADAL" clId="{89D8B88C-4B1C-4496-A05F-AEDC77CD7661}" dt="2023-03-21T22:14:01.197" v="6114" actId="478"/>
          <ac:picMkLst>
            <pc:docMk/>
            <pc:sldMk cId="2596874753" sldId="260"/>
            <ac:picMk id="2052" creationId="{7963B116-B8E6-E7DA-20F2-8E31B824D522}"/>
          </ac:picMkLst>
        </pc:picChg>
        <pc:picChg chg="add mod">
          <ac:chgData name="Lewis Ponsonby (student)" userId="f6c9422d-3e4e-444c-913c-348fd1a06f23" providerId="ADAL" clId="{89D8B88C-4B1C-4496-A05F-AEDC77CD7661}" dt="2023-03-21T22:14:09.389" v="6118" actId="1076"/>
          <ac:picMkLst>
            <pc:docMk/>
            <pc:sldMk cId="2596874753" sldId="260"/>
            <ac:picMk id="2054" creationId="{3903724A-4DB2-E010-A79E-BF4D4C5A3534}"/>
          </ac:picMkLst>
        </pc:picChg>
        <pc:cxnChg chg="add del">
          <ac:chgData name="Lewis Ponsonby (student)" userId="f6c9422d-3e4e-444c-913c-348fd1a06f23" providerId="ADAL" clId="{89D8B88C-4B1C-4496-A05F-AEDC77CD7661}" dt="2023-03-21T22:12:04.491" v="6108" actId="26606"/>
          <ac:cxnSpMkLst>
            <pc:docMk/>
            <pc:sldMk cId="2596874753" sldId="260"/>
            <ac:cxnSpMk id="2059" creationId="{740F83A4-FAC4-4867-95A5-BBFD280C7BF5}"/>
          </ac:cxnSpMkLst>
        </pc:cxnChg>
        <pc:cxnChg chg="add">
          <ac:chgData name="Lewis Ponsonby (student)" userId="f6c9422d-3e4e-444c-913c-348fd1a06f23" providerId="ADAL" clId="{89D8B88C-4B1C-4496-A05F-AEDC77CD7661}" dt="2023-03-21T22:13:53.060" v="6111" actId="26606"/>
          <ac:cxnSpMkLst>
            <pc:docMk/>
            <pc:sldMk cId="2596874753" sldId="260"/>
            <ac:cxnSpMk id="2071" creationId="{5AB158E9-1B40-4CD6-95F0-95CA11DF7B7A}"/>
          </ac:cxnSpMkLst>
        </pc:cxnChg>
      </pc:sldChg>
      <pc:sldChg chg="addSp delSp modSp del mod">
        <pc:chgData name="Lewis Ponsonby (student)" userId="f6c9422d-3e4e-444c-913c-348fd1a06f23" providerId="ADAL" clId="{89D8B88C-4B1C-4496-A05F-AEDC77CD7661}" dt="2023-03-21T16:45:15.512" v="787" actId="47"/>
        <pc:sldMkLst>
          <pc:docMk/>
          <pc:sldMk cId="2665004183" sldId="261"/>
        </pc:sldMkLst>
        <pc:spChg chg="mod">
          <ac:chgData name="Lewis Ponsonby (student)" userId="f6c9422d-3e4e-444c-913c-348fd1a06f23" providerId="ADAL" clId="{89D8B88C-4B1C-4496-A05F-AEDC77CD7661}" dt="2023-03-21T16:36:06.115" v="429" actId="20577"/>
          <ac:spMkLst>
            <pc:docMk/>
            <pc:sldMk cId="2665004183" sldId="261"/>
            <ac:spMk id="2" creationId="{5D42F3FB-BE96-4823-EE5C-D6346368A4CD}"/>
          </ac:spMkLst>
        </pc:spChg>
        <pc:spChg chg="mod">
          <ac:chgData name="Lewis Ponsonby (student)" userId="f6c9422d-3e4e-444c-913c-348fd1a06f23" providerId="ADAL" clId="{89D8B88C-4B1C-4496-A05F-AEDC77CD7661}" dt="2023-03-21T16:36:28.007" v="489" actId="20577"/>
          <ac:spMkLst>
            <pc:docMk/>
            <pc:sldMk cId="2665004183" sldId="261"/>
            <ac:spMk id="3" creationId="{EBDA72CE-03BA-DE48-9964-D7E9CAAA6FF0}"/>
          </ac:spMkLst>
        </pc:spChg>
        <pc:picChg chg="add del mod">
          <ac:chgData name="Lewis Ponsonby (student)" userId="f6c9422d-3e4e-444c-913c-348fd1a06f23" providerId="ADAL" clId="{89D8B88C-4B1C-4496-A05F-AEDC77CD7661}" dt="2023-03-21T16:44:41.292" v="727" actId="478"/>
          <ac:picMkLst>
            <pc:docMk/>
            <pc:sldMk cId="2665004183" sldId="261"/>
            <ac:picMk id="5" creationId="{EA91A585-BAD3-29D4-881F-B08087B82A03}"/>
          </ac:picMkLst>
        </pc:picChg>
      </pc:sldChg>
      <pc:sldChg chg="modSp mod">
        <pc:chgData name="Lewis Ponsonby (student)" userId="f6c9422d-3e4e-444c-913c-348fd1a06f23" providerId="ADAL" clId="{89D8B88C-4B1C-4496-A05F-AEDC77CD7661}" dt="2023-03-21T22:56:19.638" v="7764" actId="20577"/>
        <pc:sldMkLst>
          <pc:docMk/>
          <pc:sldMk cId="1207476669" sldId="263"/>
        </pc:sldMkLst>
        <pc:spChg chg="mod">
          <ac:chgData name="Lewis Ponsonby (student)" userId="f6c9422d-3e4e-444c-913c-348fd1a06f23" providerId="ADAL" clId="{89D8B88C-4B1C-4496-A05F-AEDC77CD7661}" dt="2023-03-21T22:56:19.638" v="7764" actId="20577"/>
          <ac:spMkLst>
            <pc:docMk/>
            <pc:sldMk cId="1207476669" sldId="263"/>
            <ac:spMk id="2" creationId="{5D42F3FB-BE96-4823-EE5C-D6346368A4CD}"/>
          </ac:spMkLst>
        </pc:spChg>
      </pc:sldChg>
      <pc:sldChg chg="addSp modSp add mod">
        <pc:chgData name="Lewis Ponsonby (student)" userId="f6c9422d-3e4e-444c-913c-348fd1a06f23" providerId="ADAL" clId="{89D8B88C-4B1C-4496-A05F-AEDC77CD7661}" dt="2023-03-21T18:07:22.864" v="2306" actId="14100"/>
        <pc:sldMkLst>
          <pc:docMk/>
          <pc:sldMk cId="947041298" sldId="264"/>
        </pc:sldMkLst>
        <pc:spChg chg="mod">
          <ac:chgData name="Lewis Ponsonby (student)" userId="f6c9422d-3e4e-444c-913c-348fd1a06f23" providerId="ADAL" clId="{89D8B88C-4B1C-4496-A05F-AEDC77CD7661}" dt="2023-03-21T18:04:33.639" v="2247" actId="20577"/>
          <ac:spMkLst>
            <pc:docMk/>
            <pc:sldMk cId="947041298" sldId="264"/>
            <ac:spMk id="2" creationId="{5D42F3FB-BE96-4823-EE5C-D6346368A4CD}"/>
          </ac:spMkLst>
        </pc:spChg>
        <pc:spChg chg="mod">
          <ac:chgData name="Lewis Ponsonby (student)" userId="f6c9422d-3e4e-444c-913c-348fd1a06f23" providerId="ADAL" clId="{89D8B88C-4B1C-4496-A05F-AEDC77CD7661}" dt="2023-03-21T18:07:22.864" v="2306" actId="14100"/>
          <ac:spMkLst>
            <pc:docMk/>
            <pc:sldMk cId="947041298" sldId="264"/>
            <ac:spMk id="3" creationId="{EBDA72CE-03BA-DE48-9964-D7E9CAAA6FF0}"/>
          </ac:spMkLst>
        </pc:spChg>
        <pc:picChg chg="add mod">
          <ac:chgData name="Lewis Ponsonby (student)" userId="f6c9422d-3e4e-444c-913c-348fd1a06f23" providerId="ADAL" clId="{89D8B88C-4B1C-4496-A05F-AEDC77CD7661}" dt="2023-03-21T18:02:53.597" v="2188" actId="14861"/>
          <ac:picMkLst>
            <pc:docMk/>
            <pc:sldMk cId="947041298" sldId="264"/>
            <ac:picMk id="5" creationId="{10524550-5F9F-447F-4795-9E9F035CC5DF}"/>
          </ac:picMkLst>
        </pc:picChg>
        <pc:picChg chg="add mod modCrop">
          <ac:chgData name="Lewis Ponsonby (student)" userId="f6c9422d-3e4e-444c-913c-348fd1a06f23" providerId="ADAL" clId="{89D8B88C-4B1C-4496-A05F-AEDC77CD7661}" dt="2023-03-21T18:02:59.784" v="2189" actId="14861"/>
          <ac:picMkLst>
            <pc:docMk/>
            <pc:sldMk cId="947041298" sldId="264"/>
            <ac:picMk id="7" creationId="{AA96A201-1D2A-267C-CDE9-C6B0DE5F93A7}"/>
          </ac:picMkLst>
        </pc:picChg>
      </pc:sldChg>
      <pc:sldChg chg="addSp delSp modSp add mod">
        <pc:chgData name="Lewis Ponsonby (student)" userId="f6c9422d-3e4e-444c-913c-348fd1a06f23" providerId="ADAL" clId="{89D8B88C-4B1C-4496-A05F-AEDC77CD7661}" dt="2023-03-21T18:47:08.524" v="6079" actId="1037"/>
        <pc:sldMkLst>
          <pc:docMk/>
          <pc:sldMk cId="1109815884" sldId="265"/>
        </pc:sldMkLst>
        <pc:spChg chg="mod">
          <ac:chgData name="Lewis Ponsonby (student)" userId="f6c9422d-3e4e-444c-913c-348fd1a06f23" providerId="ADAL" clId="{89D8B88C-4B1C-4496-A05F-AEDC77CD7661}" dt="2023-03-21T17:59:14.332" v="1825" actId="20577"/>
          <ac:spMkLst>
            <pc:docMk/>
            <pc:sldMk cId="1109815884" sldId="265"/>
            <ac:spMk id="2" creationId="{5D42F3FB-BE96-4823-EE5C-D6346368A4CD}"/>
          </ac:spMkLst>
        </pc:spChg>
        <pc:spChg chg="del mod">
          <ac:chgData name="Lewis Ponsonby (student)" userId="f6c9422d-3e4e-444c-913c-348fd1a06f23" providerId="ADAL" clId="{89D8B88C-4B1C-4496-A05F-AEDC77CD7661}" dt="2023-03-21T18:35:05.859" v="4954" actId="26606"/>
          <ac:spMkLst>
            <pc:docMk/>
            <pc:sldMk cId="1109815884" sldId="265"/>
            <ac:spMk id="3" creationId="{EBDA72CE-03BA-DE48-9964-D7E9CAAA6FF0}"/>
          </ac:spMkLst>
        </pc:spChg>
        <pc:graphicFrameChg chg="add mod modGraphic">
          <ac:chgData name="Lewis Ponsonby (student)" userId="f6c9422d-3e4e-444c-913c-348fd1a06f23" providerId="ADAL" clId="{89D8B88C-4B1C-4496-A05F-AEDC77CD7661}" dt="2023-03-21T18:47:08.524" v="6079" actId="1037"/>
          <ac:graphicFrameMkLst>
            <pc:docMk/>
            <pc:sldMk cId="1109815884" sldId="265"/>
            <ac:graphicFrameMk id="5" creationId="{80C1C3BB-B1C9-C3D1-11FA-15453D95D564}"/>
          </ac:graphicFrameMkLst>
        </pc:graphicFrameChg>
      </pc:sldChg>
      <pc:sldChg chg="modSp add del mod">
        <pc:chgData name="Lewis Ponsonby (student)" userId="f6c9422d-3e4e-444c-913c-348fd1a06f23" providerId="ADAL" clId="{89D8B88C-4B1C-4496-A05F-AEDC77CD7661}" dt="2023-03-21T16:39:37.436" v="661" actId="47"/>
        <pc:sldMkLst>
          <pc:docMk/>
          <pc:sldMk cId="846283424" sldId="266"/>
        </pc:sldMkLst>
        <pc:spChg chg="mod">
          <ac:chgData name="Lewis Ponsonby (student)" userId="f6c9422d-3e4e-444c-913c-348fd1a06f23" providerId="ADAL" clId="{89D8B88C-4B1C-4496-A05F-AEDC77CD7661}" dt="2023-03-21T16:25:10.644" v="234" actId="20577"/>
          <ac:spMkLst>
            <pc:docMk/>
            <pc:sldMk cId="846283424" sldId="266"/>
            <ac:spMk id="3" creationId="{EBDA72CE-03BA-DE48-9964-D7E9CAAA6FF0}"/>
          </ac:spMkLst>
        </pc:spChg>
      </pc:sldChg>
      <pc:sldChg chg="modSp add del mod">
        <pc:chgData name="Lewis Ponsonby (student)" userId="f6c9422d-3e4e-444c-913c-348fd1a06f23" providerId="ADAL" clId="{89D8B88C-4B1C-4496-A05F-AEDC77CD7661}" dt="2023-03-21T18:06:26.949" v="2263" actId="47"/>
        <pc:sldMkLst>
          <pc:docMk/>
          <pc:sldMk cId="3940584792" sldId="267"/>
        </pc:sldMkLst>
        <pc:spChg chg="mod">
          <ac:chgData name="Lewis Ponsonby (student)" userId="f6c9422d-3e4e-444c-913c-348fd1a06f23" providerId="ADAL" clId="{89D8B88C-4B1C-4496-A05F-AEDC77CD7661}" dt="2023-03-21T16:25:19.570" v="243" actId="20577"/>
          <ac:spMkLst>
            <pc:docMk/>
            <pc:sldMk cId="3940584792" sldId="267"/>
            <ac:spMk id="3" creationId="{EBDA72CE-03BA-DE48-9964-D7E9CAAA6FF0}"/>
          </ac:spMkLst>
        </pc:spChg>
      </pc:sldChg>
      <pc:sldChg chg="addSp modSp add mod">
        <pc:chgData name="Lewis Ponsonby (student)" userId="f6c9422d-3e4e-444c-913c-348fd1a06f23" providerId="ADAL" clId="{89D8B88C-4B1C-4496-A05F-AEDC77CD7661}" dt="2023-03-21T22:58:53.184" v="8102" actId="20577"/>
        <pc:sldMkLst>
          <pc:docMk/>
          <pc:sldMk cId="1577146009" sldId="268"/>
        </pc:sldMkLst>
        <pc:spChg chg="mod">
          <ac:chgData name="Lewis Ponsonby (student)" userId="f6c9422d-3e4e-444c-913c-348fd1a06f23" providerId="ADAL" clId="{89D8B88C-4B1C-4496-A05F-AEDC77CD7661}" dt="2023-03-21T22:58:53.184" v="8102" actId="20577"/>
          <ac:spMkLst>
            <pc:docMk/>
            <pc:sldMk cId="1577146009" sldId="268"/>
            <ac:spMk id="3" creationId="{EBDA72CE-03BA-DE48-9964-D7E9CAAA6FF0}"/>
          </ac:spMkLst>
        </pc:spChg>
        <pc:picChg chg="add mod">
          <ac:chgData name="Lewis Ponsonby (student)" userId="f6c9422d-3e4e-444c-913c-348fd1a06f23" providerId="ADAL" clId="{89D8B88C-4B1C-4496-A05F-AEDC77CD7661}" dt="2023-03-21T18:48:04.358" v="6090" actId="1076"/>
          <ac:picMkLst>
            <pc:docMk/>
            <pc:sldMk cId="1577146009" sldId="268"/>
            <ac:picMk id="5" creationId="{93DD3CDF-CB2A-5083-ECB7-46882F42D71A}"/>
          </ac:picMkLst>
        </pc:picChg>
      </pc:sldChg>
      <pc:sldChg chg="addSp modSp add del mod">
        <pc:chgData name="Lewis Ponsonby (student)" userId="f6c9422d-3e4e-444c-913c-348fd1a06f23" providerId="ADAL" clId="{89D8B88C-4B1C-4496-A05F-AEDC77CD7661}" dt="2023-03-21T22:56:54.247" v="7765" actId="47"/>
        <pc:sldMkLst>
          <pc:docMk/>
          <pc:sldMk cId="2646300248" sldId="269"/>
        </pc:sldMkLst>
        <pc:spChg chg="mod">
          <ac:chgData name="Lewis Ponsonby (student)" userId="f6c9422d-3e4e-444c-913c-348fd1a06f23" providerId="ADAL" clId="{89D8B88C-4B1C-4496-A05F-AEDC77CD7661}" dt="2023-03-21T16:50:16.740" v="841" actId="14100"/>
          <ac:spMkLst>
            <pc:docMk/>
            <pc:sldMk cId="2646300248" sldId="269"/>
            <ac:spMk id="3" creationId="{EBDA72CE-03BA-DE48-9964-D7E9CAAA6FF0}"/>
          </ac:spMkLst>
        </pc:spChg>
        <pc:picChg chg="add mod">
          <ac:chgData name="Lewis Ponsonby (student)" userId="f6c9422d-3e4e-444c-913c-348fd1a06f23" providerId="ADAL" clId="{89D8B88C-4B1C-4496-A05F-AEDC77CD7661}" dt="2023-03-21T22:55:18.451" v="7753" actId="14100"/>
          <ac:picMkLst>
            <pc:docMk/>
            <pc:sldMk cId="2646300248" sldId="269"/>
            <ac:picMk id="5" creationId="{0569783A-BE88-37FB-2ADE-CE644ABB34C4}"/>
          </ac:picMkLst>
        </pc:picChg>
      </pc:sldChg>
      <pc:sldChg chg="modSp add mod">
        <pc:chgData name="Lewis Ponsonby (student)" userId="f6c9422d-3e4e-444c-913c-348fd1a06f23" providerId="ADAL" clId="{89D8B88C-4B1C-4496-A05F-AEDC77CD7661}" dt="2023-03-21T16:37:59.775" v="647" actId="20577"/>
        <pc:sldMkLst>
          <pc:docMk/>
          <pc:sldMk cId="4172052843" sldId="270"/>
        </pc:sldMkLst>
        <pc:spChg chg="mod">
          <ac:chgData name="Lewis Ponsonby (student)" userId="f6c9422d-3e4e-444c-913c-348fd1a06f23" providerId="ADAL" clId="{89D8B88C-4B1C-4496-A05F-AEDC77CD7661}" dt="2023-03-21T16:37:59.775" v="647" actId="20577"/>
          <ac:spMkLst>
            <pc:docMk/>
            <pc:sldMk cId="4172052843" sldId="270"/>
            <ac:spMk id="2" creationId="{5D42F3FB-BE96-4823-EE5C-D6346368A4CD}"/>
          </ac:spMkLst>
        </pc:spChg>
      </pc:sldChg>
      <pc:sldChg chg="addSp delSp modSp add del mod">
        <pc:chgData name="Lewis Ponsonby (student)" userId="f6c9422d-3e4e-444c-913c-348fd1a06f23" providerId="ADAL" clId="{89D8B88C-4B1C-4496-A05F-AEDC77CD7661}" dt="2023-03-21T16:54:14.138" v="876" actId="47"/>
        <pc:sldMkLst>
          <pc:docMk/>
          <pc:sldMk cId="3349095506" sldId="271"/>
        </pc:sldMkLst>
        <pc:spChg chg="mod">
          <ac:chgData name="Lewis Ponsonby (student)" userId="f6c9422d-3e4e-444c-913c-348fd1a06f23" providerId="ADAL" clId="{89D8B88C-4B1C-4496-A05F-AEDC77CD7661}" dt="2023-03-21T16:50:26.521" v="843" actId="14100"/>
          <ac:spMkLst>
            <pc:docMk/>
            <pc:sldMk cId="3349095506" sldId="271"/>
            <ac:spMk id="3" creationId="{EBDA72CE-03BA-DE48-9964-D7E9CAAA6FF0}"/>
          </ac:spMkLst>
        </pc:spChg>
        <pc:picChg chg="add del mod">
          <ac:chgData name="Lewis Ponsonby (student)" userId="f6c9422d-3e4e-444c-913c-348fd1a06f23" providerId="ADAL" clId="{89D8B88C-4B1C-4496-A05F-AEDC77CD7661}" dt="2023-03-21T16:54:06.827" v="875" actId="1076"/>
          <ac:picMkLst>
            <pc:docMk/>
            <pc:sldMk cId="3349095506" sldId="271"/>
            <ac:picMk id="5" creationId="{DBDE91AB-B766-09D5-32ED-0698D4244CCC}"/>
          </ac:picMkLst>
        </pc:picChg>
      </pc:sldChg>
      <pc:sldChg chg="addSp modSp add del mod">
        <pc:chgData name="Lewis Ponsonby (student)" userId="f6c9422d-3e4e-444c-913c-348fd1a06f23" providerId="ADAL" clId="{89D8B88C-4B1C-4496-A05F-AEDC77CD7661}" dt="2023-03-21T16:43:29.729" v="709" actId="47"/>
        <pc:sldMkLst>
          <pc:docMk/>
          <pc:sldMk cId="400784241" sldId="272"/>
        </pc:sldMkLst>
        <pc:spChg chg="mod">
          <ac:chgData name="Lewis Ponsonby (student)" userId="f6c9422d-3e4e-444c-913c-348fd1a06f23" providerId="ADAL" clId="{89D8B88C-4B1C-4496-A05F-AEDC77CD7661}" dt="2023-03-21T16:36:50.606" v="543" actId="20577"/>
          <ac:spMkLst>
            <pc:docMk/>
            <pc:sldMk cId="400784241" sldId="272"/>
            <ac:spMk id="3" creationId="{EBDA72CE-03BA-DE48-9964-D7E9CAAA6FF0}"/>
          </ac:spMkLst>
        </pc:spChg>
        <pc:picChg chg="add mod">
          <ac:chgData name="Lewis Ponsonby (student)" userId="f6c9422d-3e4e-444c-913c-348fd1a06f23" providerId="ADAL" clId="{89D8B88C-4B1C-4496-A05F-AEDC77CD7661}" dt="2023-03-21T16:43:25.188" v="708" actId="962"/>
          <ac:picMkLst>
            <pc:docMk/>
            <pc:sldMk cId="400784241" sldId="272"/>
            <ac:picMk id="5" creationId="{CF4169B2-AFE7-269E-C908-FE9947EB706E}"/>
          </ac:picMkLst>
        </pc:picChg>
      </pc:sldChg>
      <pc:sldChg chg="addSp delSp modSp add mod ord">
        <pc:chgData name="Lewis Ponsonby (student)" userId="f6c9422d-3e4e-444c-913c-348fd1a06f23" providerId="ADAL" clId="{89D8B88C-4B1C-4496-A05F-AEDC77CD7661}" dt="2023-03-21T22:55:08.192" v="7752" actId="20577"/>
        <pc:sldMkLst>
          <pc:docMk/>
          <pc:sldMk cId="1501545328" sldId="273"/>
        </pc:sldMkLst>
        <pc:spChg chg="mod">
          <ac:chgData name="Lewis Ponsonby (student)" userId="f6c9422d-3e4e-444c-913c-348fd1a06f23" providerId="ADAL" clId="{89D8B88C-4B1C-4496-A05F-AEDC77CD7661}" dt="2023-03-21T22:37:52.830" v="6207" actId="20577"/>
          <ac:spMkLst>
            <pc:docMk/>
            <pc:sldMk cId="1501545328" sldId="273"/>
            <ac:spMk id="2" creationId="{5D42F3FB-BE96-4823-EE5C-D6346368A4CD}"/>
          </ac:spMkLst>
        </pc:spChg>
        <pc:spChg chg="mod">
          <ac:chgData name="Lewis Ponsonby (student)" userId="f6c9422d-3e4e-444c-913c-348fd1a06f23" providerId="ADAL" clId="{89D8B88C-4B1C-4496-A05F-AEDC77CD7661}" dt="2023-03-21T22:55:08.192" v="7752" actId="20577"/>
          <ac:spMkLst>
            <pc:docMk/>
            <pc:sldMk cId="1501545328" sldId="273"/>
            <ac:spMk id="3" creationId="{EBDA72CE-03BA-DE48-9964-D7E9CAAA6FF0}"/>
          </ac:spMkLst>
        </pc:spChg>
        <pc:picChg chg="add del mod">
          <ac:chgData name="Lewis Ponsonby (student)" userId="f6c9422d-3e4e-444c-913c-348fd1a06f23" providerId="ADAL" clId="{89D8B88C-4B1C-4496-A05F-AEDC77CD7661}" dt="2023-03-21T16:46:38.714" v="799" actId="478"/>
          <ac:picMkLst>
            <pc:docMk/>
            <pc:sldMk cId="1501545328" sldId="273"/>
            <ac:picMk id="5" creationId="{F9A954DF-E102-8451-8574-2D5E27E037A8}"/>
          </ac:picMkLst>
        </pc:picChg>
        <pc:picChg chg="add mod modCrop">
          <ac:chgData name="Lewis Ponsonby (student)" userId="f6c9422d-3e4e-444c-913c-348fd1a06f23" providerId="ADAL" clId="{89D8B88C-4B1C-4496-A05F-AEDC77CD7661}" dt="2023-03-21T22:41:32.256" v="6498" actId="1076"/>
          <ac:picMkLst>
            <pc:docMk/>
            <pc:sldMk cId="1501545328" sldId="273"/>
            <ac:picMk id="7" creationId="{8AE36FBD-DCA7-D9B9-B4C6-6A0EF17ADF3B}"/>
          </ac:picMkLst>
        </pc:picChg>
      </pc:sldChg>
      <pc:sldChg chg="addSp delSp modSp add del mod">
        <pc:chgData name="Lewis Ponsonby (student)" userId="f6c9422d-3e4e-444c-913c-348fd1a06f23" providerId="ADAL" clId="{89D8B88C-4B1C-4496-A05F-AEDC77CD7661}" dt="2023-03-21T18:06:25.074" v="2262" actId="47"/>
        <pc:sldMkLst>
          <pc:docMk/>
          <pc:sldMk cId="2738549647" sldId="274"/>
        </pc:sldMkLst>
        <pc:spChg chg="mod">
          <ac:chgData name="Lewis Ponsonby (student)" userId="f6c9422d-3e4e-444c-913c-348fd1a06f23" providerId="ADAL" clId="{89D8B88C-4B1C-4496-A05F-AEDC77CD7661}" dt="2023-03-21T16:49:59.372" v="838" actId="14100"/>
          <ac:spMkLst>
            <pc:docMk/>
            <pc:sldMk cId="2738549647" sldId="274"/>
            <ac:spMk id="3" creationId="{EBDA72CE-03BA-DE48-9964-D7E9CAAA6FF0}"/>
          </ac:spMkLst>
        </pc:spChg>
        <pc:picChg chg="del">
          <ac:chgData name="Lewis Ponsonby (student)" userId="f6c9422d-3e4e-444c-913c-348fd1a06f23" providerId="ADAL" clId="{89D8B88C-4B1C-4496-A05F-AEDC77CD7661}" dt="2023-03-21T16:52:32.835" v="853" actId="478"/>
          <ac:picMkLst>
            <pc:docMk/>
            <pc:sldMk cId="2738549647" sldId="274"/>
            <ac:picMk id="5" creationId="{C6BE4F7C-090E-B8AB-8150-ACC2B10A993E}"/>
          </ac:picMkLst>
        </pc:picChg>
        <pc:picChg chg="add del mod">
          <ac:chgData name="Lewis Ponsonby (student)" userId="f6c9422d-3e4e-444c-913c-348fd1a06f23" providerId="ADAL" clId="{89D8B88C-4B1C-4496-A05F-AEDC77CD7661}" dt="2023-03-21T18:05:09.514" v="2248" actId="21"/>
          <ac:picMkLst>
            <pc:docMk/>
            <pc:sldMk cId="2738549647" sldId="274"/>
            <ac:picMk id="6" creationId="{C0FD90CB-7B47-4F40-969F-7FAC6CB09618}"/>
          </ac:picMkLst>
        </pc:picChg>
      </pc:sldChg>
      <pc:sldChg chg="addSp modSp add del mod">
        <pc:chgData name="Lewis Ponsonby (student)" userId="f6c9422d-3e4e-444c-913c-348fd1a06f23" providerId="ADAL" clId="{89D8B88C-4B1C-4496-A05F-AEDC77CD7661}" dt="2023-03-21T16:54:18.294" v="877" actId="47"/>
        <pc:sldMkLst>
          <pc:docMk/>
          <pc:sldMk cId="3519231589" sldId="275"/>
        </pc:sldMkLst>
        <pc:spChg chg="mod">
          <ac:chgData name="Lewis Ponsonby (student)" userId="f6c9422d-3e4e-444c-913c-348fd1a06f23" providerId="ADAL" clId="{89D8B88C-4B1C-4496-A05F-AEDC77CD7661}" dt="2023-03-21T16:50:32.188" v="844" actId="14100"/>
          <ac:spMkLst>
            <pc:docMk/>
            <pc:sldMk cId="3519231589" sldId="275"/>
            <ac:spMk id="3" creationId="{EBDA72CE-03BA-DE48-9964-D7E9CAAA6FF0}"/>
          </ac:spMkLst>
        </pc:spChg>
        <pc:picChg chg="add mod">
          <ac:chgData name="Lewis Ponsonby (student)" userId="f6c9422d-3e4e-444c-913c-348fd1a06f23" providerId="ADAL" clId="{89D8B88C-4B1C-4496-A05F-AEDC77CD7661}" dt="2023-03-21T16:43:57.441" v="717" actId="1076"/>
          <ac:picMkLst>
            <pc:docMk/>
            <pc:sldMk cId="3519231589" sldId="275"/>
            <ac:picMk id="6" creationId="{1ECD0E5C-3958-DEB4-9490-16DA5F379A7C}"/>
          </ac:picMkLst>
        </pc:picChg>
      </pc:sldChg>
      <pc:sldChg chg="addSp delSp modSp add mod ord">
        <pc:chgData name="Lewis Ponsonby (student)" userId="f6c9422d-3e4e-444c-913c-348fd1a06f23" providerId="ADAL" clId="{89D8B88C-4B1C-4496-A05F-AEDC77CD7661}" dt="2023-03-21T23:01:44.607" v="8345" actId="20577"/>
        <pc:sldMkLst>
          <pc:docMk/>
          <pc:sldMk cId="3931119250" sldId="276"/>
        </pc:sldMkLst>
        <pc:spChg chg="mod ord">
          <ac:chgData name="Lewis Ponsonby (student)" userId="f6c9422d-3e4e-444c-913c-348fd1a06f23" providerId="ADAL" clId="{89D8B88C-4B1C-4496-A05F-AEDC77CD7661}" dt="2023-03-21T23:01:44.607" v="8345" actId="20577"/>
          <ac:spMkLst>
            <pc:docMk/>
            <pc:sldMk cId="3931119250" sldId="276"/>
            <ac:spMk id="3" creationId="{EBDA72CE-03BA-DE48-9964-D7E9CAAA6FF0}"/>
          </ac:spMkLst>
        </pc:spChg>
        <pc:picChg chg="del">
          <ac:chgData name="Lewis Ponsonby (student)" userId="f6c9422d-3e4e-444c-913c-348fd1a06f23" providerId="ADAL" clId="{89D8B88C-4B1C-4496-A05F-AEDC77CD7661}" dt="2023-03-21T16:45:55.499" v="795" actId="478"/>
          <ac:picMkLst>
            <pc:docMk/>
            <pc:sldMk cId="3931119250" sldId="276"/>
            <ac:picMk id="5" creationId="{DBDE91AB-B766-09D5-32ED-0698D4244CCC}"/>
          </ac:picMkLst>
        </pc:picChg>
        <pc:picChg chg="add mod ord">
          <ac:chgData name="Lewis Ponsonby (student)" userId="f6c9422d-3e4e-444c-913c-348fd1a06f23" providerId="ADAL" clId="{89D8B88C-4B1C-4496-A05F-AEDC77CD7661}" dt="2023-03-21T22:54:12.553" v="7681" actId="167"/>
          <ac:picMkLst>
            <pc:docMk/>
            <pc:sldMk cId="3931119250" sldId="276"/>
            <ac:picMk id="6" creationId="{31C4DCC6-09A8-2F04-2908-265B8FFF516E}"/>
          </ac:picMkLst>
        </pc:picChg>
      </pc:sldChg>
      <pc:sldChg chg="addSp delSp modSp add mod ord">
        <pc:chgData name="Lewis Ponsonby (student)" userId="f6c9422d-3e4e-444c-913c-348fd1a06f23" providerId="ADAL" clId="{89D8B88C-4B1C-4496-A05F-AEDC77CD7661}" dt="2023-03-21T22:47:51.271" v="7060" actId="20577"/>
        <pc:sldMkLst>
          <pc:docMk/>
          <pc:sldMk cId="652079763" sldId="277"/>
        </pc:sldMkLst>
        <pc:spChg chg="mod">
          <ac:chgData name="Lewis Ponsonby (student)" userId="f6c9422d-3e4e-444c-913c-348fd1a06f23" providerId="ADAL" clId="{89D8B88C-4B1C-4496-A05F-AEDC77CD7661}" dt="2023-03-21T22:37:33.699" v="6153" actId="20577"/>
          <ac:spMkLst>
            <pc:docMk/>
            <pc:sldMk cId="652079763" sldId="277"/>
            <ac:spMk id="2" creationId="{5D42F3FB-BE96-4823-EE5C-D6346368A4CD}"/>
          </ac:spMkLst>
        </pc:spChg>
        <pc:spChg chg="mod">
          <ac:chgData name="Lewis Ponsonby (student)" userId="f6c9422d-3e4e-444c-913c-348fd1a06f23" providerId="ADAL" clId="{89D8B88C-4B1C-4496-A05F-AEDC77CD7661}" dt="2023-03-21T22:47:51.271" v="7060" actId="20577"/>
          <ac:spMkLst>
            <pc:docMk/>
            <pc:sldMk cId="652079763" sldId="277"/>
            <ac:spMk id="3" creationId="{EBDA72CE-03BA-DE48-9964-D7E9CAAA6FF0}"/>
          </ac:spMkLst>
        </pc:spChg>
        <pc:spChg chg="add del mod">
          <ac:chgData name="Lewis Ponsonby (student)" userId="f6c9422d-3e4e-444c-913c-348fd1a06f23" providerId="ADAL" clId="{89D8B88C-4B1C-4496-A05F-AEDC77CD7661}" dt="2023-03-21T22:47:33.567" v="7020" actId="478"/>
          <ac:spMkLst>
            <pc:docMk/>
            <pc:sldMk cId="652079763" sldId="277"/>
            <ac:spMk id="8" creationId="{0E16EE41-193A-C570-A5A2-03A851DE4DA2}"/>
          </ac:spMkLst>
        </pc:spChg>
        <pc:picChg chg="add del mod">
          <ac:chgData name="Lewis Ponsonby (student)" userId="f6c9422d-3e4e-444c-913c-348fd1a06f23" providerId="ADAL" clId="{89D8B88C-4B1C-4496-A05F-AEDC77CD7661}" dt="2023-03-21T16:54:35.621" v="882" actId="21"/>
          <ac:picMkLst>
            <pc:docMk/>
            <pc:sldMk cId="652079763" sldId="277"/>
            <ac:picMk id="5" creationId="{AB5E9377-3E13-4A7E-7F0D-54892604231B}"/>
          </ac:picMkLst>
        </pc:picChg>
        <pc:picChg chg="del">
          <ac:chgData name="Lewis Ponsonby (student)" userId="f6c9422d-3e4e-444c-913c-348fd1a06f23" providerId="ADAL" clId="{89D8B88C-4B1C-4496-A05F-AEDC77CD7661}" dt="2023-03-21T22:43:57.184" v="6896" actId="478"/>
          <ac:picMkLst>
            <pc:docMk/>
            <pc:sldMk cId="652079763" sldId="277"/>
            <ac:picMk id="6" creationId="{31C4DCC6-09A8-2F04-2908-265B8FFF516E}"/>
          </ac:picMkLst>
        </pc:picChg>
        <pc:picChg chg="add mod">
          <ac:chgData name="Lewis Ponsonby (student)" userId="f6c9422d-3e4e-444c-913c-348fd1a06f23" providerId="ADAL" clId="{89D8B88C-4B1C-4496-A05F-AEDC77CD7661}" dt="2023-03-21T22:43:59.561" v="6904" actId="1035"/>
          <ac:picMkLst>
            <pc:docMk/>
            <pc:sldMk cId="652079763" sldId="277"/>
            <ac:picMk id="7" creationId="{EF17F027-8C7A-31CC-B6AE-76B9500FC71D}"/>
          </ac:picMkLst>
        </pc:picChg>
      </pc:sldChg>
      <pc:sldChg chg="add del">
        <pc:chgData name="Lewis Ponsonby (student)" userId="f6c9422d-3e4e-444c-913c-348fd1a06f23" providerId="ADAL" clId="{89D8B88C-4B1C-4496-A05F-AEDC77CD7661}" dt="2023-03-21T16:52:43.756" v="859"/>
        <pc:sldMkLst>
          <pc:docMk/>
          <pc:sldMk cId="1921613570" sldId="277"/>
        </pc:sldMkLst>
      </pc:sldChg>
      <pc:sldChg chg="addSp delSp modSp add mod">
        <pc:chgData name="Lewis Ponsonby (student)" userId="f6c9422d-3e4e-444c-913c-348fd1a06f23" providerId="ADAL" clId="{89D8B88C-4B1C-4496-A05F-AEDC77CD7661}" dt="2023-03-21T22:47:14.543" v="7018" actId="20577"/>
        <pc:sldMkLst>
          <pc:docMk/>
          <pc:sldMk cId="1174875477" sldId="278"/>
        </pc:sldMkLst>
        <pc:spChg chg="mod">
          <ac:chgData name="Lewis Ponsonby (student)" userId="f6c9422d-3e4e-444c-913c-348fd1a06f23" providerId="ADAL" clId="{89D8B88C-4B1C-4496-A05F-AEDC77CD7661}" dt="2023-03-21T22:37:43.046" v="6179" actId="20577"/>
          <ac:spMkLst>
            <pc:docMk/>
            <pc:sldMk cId="1174875477" sldId="278"/>
            <ac:spMk id="2" creationId="{5D42F3FB-BE96-4823-EE5C-D6346368A4CD}"/>
          </ac:spMkLst>
        </pc:spChg>
        <pc:spChg chg="del mod">
          <ac:chgData name="Lewis Ponsonby (student)" userId="f6c9422d-3e4e-444c-913c-348fd1a06f23" providerId="ADAL" clId="{89D8B88C-4B1C-4496-A05F-AEDC77CD7661}" dt="2023-03-21T22:46:36.943" v="6908" actId="478"/>
          <ac:spMkLst>
            <pc:docMk/>
            <pc:sldMk cId="1174875477" sldId="278"/>
            <ac:spMk id="3" creationId="{EBDA72CE-03BA-DE48-9964-D7E9CAAA6FF0}"/>
          </ac:spMkLst>
        </pc:spChg>
        <pc:spChg chg="add del mod">
          <ac:chgData name="Lewis Ponsonby (student)" userId="f6c9422d-3e4e-444c-913c-348fd1a06f23" providerId="ADAL" clId="{89D8B88C-4B1C-4496-A05F-AEDC77CD7661}" dt="2023-03-21T22:46:39.238" v="6910" actId="478"/>
          <ac:spMkLst>
            <pc:docMk/>
            <pc:sldMk cId="1174875477" sldId="278"/>
            <ac:spMk id="9" creationId="{1BF5E65B-542E-B6F3-6CE7-C25757E0C19B}"/>
          </ac:spMkLst>
        </pc:spChg>
        <pc:spChg chg="add mod">
          <ac:chgData name="Lewis Ponsonby (student)" userId="f6c9422d-3e4e-444c-913c-348fd1a06f23" providerId="ADAL" clId="{89D8B88C-4B1C-4496-A05F-AEDC77CD7661}" dt="2023-03-21T22:47:14.543" v="7018" actId="20577"/>
          <ac:spMkLst>
            <pc:docMk/>
            <pc:sldMk cId="1174875477" sldId="278"/>
            <ac:spMk id="10" creationId="{9D1C27F2-6116-F4FE-F1F2-104B7ED15F7E}"/>
          </ac:spMkLst>
        </pc:spChg>
        <pc:picChg chg="add mod">
          <ac:chgData name="Lewis Ponsonby (student)" userId="f6c9422d-3e4e-444c-913c-348fd1a06f23" providerId="ADAL" clId="{89D8B88C-4B1C-4496-A05F-AEDC77CD7661}" dt="2023-03-21T16:55:54.818" v="909" actId="1076"/>
          <ac:picMkLst>
            <pc:docMk/>
            <pc:sldMk cId="1174875477" sldId="278"/>
            <ac:picMk id="5" creationId="{778C3814-E741-45CB-8069-3752DCEB703A}"/>
          </ac:picMkLst>
        </pc:picChg>
      </pc:sldChg>
      <pc:sldChg chg="add del">
        <pc:chgData name="Lewis Ponsonby (student)" userId="f6c9422d-3e4e-444c-913c-348fd1a06f23" providerId="ADAL" clId="{89D8B88C-4B1C-4496-A05F-AEDC77CD7661}" dt="2023-03-21T16:52:43.180" v="858"/>
        <pc:sldMkLst>
          <pc:docMk/>
          <pc:sldMk cId="2460908591" sldId="278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32FE88-0F14-4AAF-A90C-C86468DCE37A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8736FA-29B8-49EC-86DC-1E7B2C1A41F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400" b="1" dirty="0"/>
            <a:t>Web-based eDiscovery tool</a:t>
          </a:r>
          <a:endParaRPr lang="en-US" sz="1400" b="1" dirty="0"/>
        </a:p>
      </dgm:t>
    </dgm:pt>
    <dgm:pt modelId="{B0F6A416-8BEC-4574-BA2E-28F770369E09}" type="parTrans" cxnId="{F1C8AC55-5447-426E-A133-28D2EFA4E351}">
      <dgm:prSet/>
      <dgm:spPr/>
      <dgm:t>
        <a:bodyPr/>
        <a:lstStyle/>
        <a:p>
          <a:endParaRPr lang="en-US"/>
        </a:p>
      </dgm:t>
    </dgm:pt>
    <dgm:pt modelId="{282BD06E-A62E-470C-A6DC-5243D4B48720}" type="sibTrans" cxnId="{F1C8AC55-5447-426E-A133-28D2EFA4E351}">
      <dgm:prSet/>
      <dgm:spPr/>
      <dgm:t>
        <a:bodyPr/>
        <a:lstStyle/>
        <a:p>
          <a:endParaRPr lang="en-US"/>
        </a:p>
      </dgm:t>
    </dgm:pt>
    <dgm:pt modelId="{AB233CDF-FAC7-490B-8B18-EA346C27FCE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400" b="1" dirty="0"/>
            <a:t>Identify entities in documents</a:t>
          </a:r>
          <a:endParaRPr lang="en-US" sz="1400" b="1" dirty="0"/>
        </a:p>
      </dgm:t>
    </dgm:pt>
    <dgm:pt modelId="{4ADEC51A-FD9E-4F05-964D-07EA5D6207B2}" type="parTrans" cxnId="{DE4D42D8-59EF-440D-9FE3-999263D81C1C}">
      <dgm:prSet/>
      <dgm:spPr/>
      <dgm:t>
        <a:bodyPr/>
        <a:lstStyle/>
        <a:p>
          <a:endParaRPr lang="en-US"/>
        </a:p>
      </dgm:t>
    </dgm:pt>
    <dgm:pt modelId="{BC0BB91B-6D35-44C1-9415-5096C948BCAC}" type="sibTrans" cxnId="{DE4D42D8-59EF-440D-9FE3-999263D81C1C}">
      <dgm:prSet/>
      <dgm:spPr/>
      <dgm:t>
        <a:bodyPr/>
        <a:lstStyle/>
        <a:p>
          <a:endParaRPr lang="en-US"/>
        </a:p>
      </dgm:t>
    </dgm:pt>
    <dgm:pt modelId="{6B2C2B42-8799-4DAB-A78D-D25DFB923FF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400" b="1" dirty="0"/>
            <a:t>Pair entities with external knowledge</a:t>
          </a:r>
          <a:endParaRPr lang="en-US" sz="1400" b="1" dirty="0"/>
        </a:p>
      </dgm:t>
    </dgm:pt>
    <dgm:pt modelId="{8DEA33FC-CB9D-43BE-99B5-C0FE87867BDF}" type="parTrans" cxnId="{120B16B1-AECC-40D1-AB5D-3F77BAEAAFD0}">
      <dgm:prSet/>
      <dgm:spPr/>
      <dgm:t>
        <a:bodyPr/>
        <a:lstStyle/>
        <a:p>
          <a:endParaRPr lang="en-US"/>
        </a:p>
      </dgm:t>
    </dgm:pt>
    <dgm:pt modelId="{2E21CC3A-5ADF-452A-924E-97B63B44B3B7}" type="sibTrans" cxnId="{120B16B1-AECC-40D1-AB5D-3F77BAEAAFD0}">
      <dgm:prSet/>
      <dgm:spPr/>
      <dgm:t>
        <a:bodyPr/>
        <a:lstStyle/>
        <a:p>
          <a:endParaRPr lang="en-US"/>
        </a:p>
      </dgm:t>
    </dgm:pt>
    <dgm:pt modelId="{F3B3579A-26C2-4A61-9DDD-512899C467C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400" b="1" dirty="0"/>
            <a:t>Provide additional context to documents</a:t>
          </a:r>
          <a:endParaRPr lang="en-US" sz="1400" b="1" dirty="0"/>
        </a:p>
      </dgm:t>
    </dgm:pt>
    <dgm:pt modelId="{485FF5D0-7296-4F4A-AC7F-D7304A5E8E4D}" type="parTrans" cxnId="{002E7D09-8AFF-4F19-924E-E765D85ABB08}">
      <dgm:prSet/>
      <dgm:spPr/>
      <dgm:t>
        <a:bodyPr/>
        <a:lstStyle/>
        <a:p>
          <a:endParaRPr lang="en-US"/>
        </a:p>
      </dgm:t>
    </dgm:pt>
    <dgm:pt modelId="{6B80728E-BCAE-489B-A458-D1FEDA232421}" type="sibTrans" cxnId="{002E7D09-8AFF-4F19-924E-E765D85ABB08}">
      <dgm:prSet/>
      <dgm:spPr/>
      <dgm:t>
        <a:bodyPr/>
        <a:lstStyle/>
        <a:p>
          <a:endParaRPr lang="en-US"/>
        </a:p>
      </dgm:t>
    </dgm:pt>
    <dgm:pt modelId="{C2BA50DC-75E8-4CFF-BC5F-27EA99A4382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dirty="0"/>
            <a:t>Improve sensitivity review efficiency</a:t>
          </a:r>
          <a:endParaRPr lang="en-US" b="1" dirty="0"/>
        </a:p>
      </dgm:t>
    </dgm:pt>
    <dgm:pt modelId="{AE29BA20-3D71-4EEC-BC4C-2C199AFE518F}" type="parTrans" cxnId="{64ABF36E-F82E-453D-B7A1-F27265FDE460}">
      <dgm:prSet/>
      <dgm:spPr/>
      <dgm:t>
        <a:bodyPr/>
        <a:lstStyle/>
        <a:p>
          <a:endParaRPr lang="en-US"/>
        </a:p>
      </dgm:t>
    </dgm:pt>
    <dgm:pt modelId="{F31EEBD6-E826-4E5B-B903-B2AC19D77D6C}" type="sibTrans" cxnId="{64ABF36E-F82E-453D-B7A1-F27265FDE460}">
      <dgm:prSet/>
      <dgm:spPr/>
      <dgm:t>
        <a:bodyPr/>
        <a:lstStyle/>
        <a:p>
          <a:endParaRPr lang="en-US"/>
        </a:p>
      </dgm:t>
    </dgm:pt>
    <dgm:pt modelId="{DD47919D-D97D-4C58-A7CD-D4F110E1F20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400" b="1" dirty="0"/>
            <a:t>Improve sensitivity review accuracy</a:t>
          </a:r>
          <a:endParaRPr lang="en-US" sz="1400" b="1" dirty="0"/>
        </a:p>
      </dgm:t>
    </dgm:pt>
    <dgm:pt modelId="{069A5697-B082-454E-87E1-860C649A9EEA}" type="parTrans" cxnId="{888BEAD3-1C48-42E1-9F1C-D6E562CE3865}">
      <dgm:prSet/>
      <dgm:spPr/>
      <dgm:t>
        <a:bodyPr/>
        <a:lstStyle/>
        <a:p>
          <a:endParaRPr lang="en-US"/>
        </a:p>
      </dgm:t>
    </dgm:pt>
    <dgm:pt modelId="{DE17020A-C114-4762-9A90-73CB01A9BDDE}" type="sibTrans" cxnId="{888BEAD3-1C48-42E1-9F1C-D6E562CE3865}">
      <dgm:prSet/>
      <dgm:spPr/>
      <dgm:t>
        <a:bodyPr/>
        <a:lstStyle/>
        <a:p>
          <a:endParaRPr lang="en-US"/>
        </a:p>
      </dgm:t>
    </dgm:pt>
    <dgm:pt modelId="{BA725E4A-DE63-44DF-ABE9-A367FA3646BF}" type="pres">
      <dgm:prSet presAssocID="{0132FE88-0F14-4AAF-A90C-C86468DCE37A}" presName="root" presStyleCnt="0">
        <dgm:presLayoutVars>
          <dgm:dir/>
          <dgm:resizeHandles val="exact"/>
        </dgm:presLayoutVars>
      </dgm:prSet>
      <dgm:spPr/>
    </dgm:pt>
    <dgm:pt modelId="{52B0B075-49B2-4B0C-BA9E-6F1408434C20}" type="pres">
      <dgm:prSet presAssocID="{ED8736FA-29B8-49EC-86DC-1E7B2C1A41F8}" presName="compNode" presStyleCnt="0"/>
      <dgm:spPr/>
    </dgm:pt>
    <dgm:pt modelId="{1891872B-8B9E-434F-A6B9-9B1E672DC997}" type="pres">
      <dgm:prSet presAssocID="{ED8736FA-29B8-49EC-86DC-1E7B2C1A41F8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66FC1E26-B65C-490A-92DC-57E431274E01}" type="pres">
      <dgm:prSet presAssocID="{ED8736FA-29B8-49EC-86DC-1E7B2C1A41F8}" presName="spaceRect" presStyleCnt="0"/>
      <dgm:spPr/>
    </dgm:pt>
    <dgm:pt modelId="{58EF1531-6F1C-4CF5-85CC-5F921F5205AA}" type="pres">
      <dgm:prSet presAssocID="{ED8736FA-29B8-49EC-86DC-1E7B2C1A41F8}" presName="textRect" presStyleLbl="revTx" presStyleIdx="0" presStyleCnt="6">
        <dgm:presLayoutVars>
          <dgm:chMax val="1"/>
          <dgm:chPref val="1"/>
        </dgm:presLayoutVars>
      </dgm:prSet>
      <dgm:spPr/>
    </dgm:pt>
    <dgm:pt modelId="{29759904-6204-45C5-8CAA-759E3F0AE51A}" type="pres">
      <dgm:prSet presAssocID="{282BD06E-A62E-470C-A6DC-5243D4B48720}" presName="sibTrans" presStyleCnt="0"/>
      <dgm:spPr/>
    </dgm:pt>
    <dgm:pt modelId="{3E82161D-C3F9-449E-A426-DDBC8DD897D9}" type="pres">
      <dgm:prSet presAssocID="{AB233CDF-FAC7-490B-8B18-EA346C27FCE6}" presName="compNode" presStyleCnt="0"/>
      <dgm:spPr/>
    </dgm:pt>
    <dgm:pt modelId="{99C07EDA-D570-4C11-BD70-770FAA41EBDD}" type="pres">
      <dgm:prSet presAssocID="{AB233CDF-FAC7-490B-8B18-EA346C27FCE6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E097D166-83E7-44C5-97A6-0F536FC5E1F1}" type="pres">
      <dgm:prSet presAssocID="{AB233CDF-FAC7-490B-8B18-EA346C27FCE6}" presName="spaceRect" presStyleCnt="0"/>
      <dgm:spPr/>
    </dgm:pt>
    <dgm:pt modelId="{41C60655-1F42-4898-B1F6-4526C663698C}" type="pres">
      <dgm:prSet presAssocID="{AB233CDF-FAC7-490B-8B18-EA346C27FCE6}" presName="textRect" presStyleLbl="revTx" presStyleIdx="1" presStyleCnt="6">
        <dgm:presLayoutVars>
          <dgm:chMax val="1"/>
          <dgm:chPref val="1"/>
        </dgm:presLayoutVars>
      </dgm:prSet>
      <dgm:spPr/>
    </dgm:pt>
    <dgm:pt modelId="{73BB74E9-5097-4A9E-8240-604A5A2A4C33}" type="pres">
      <dgm:prSet presAssocID="{BC0BB91B-6D35-44C1-9415-5096C948BCAC}" presName="sibTrans" presStyleCnt="0"/>
      <dgm:spPr/>
    </dgm:pt>
    <dgm:pt modelId="{FFC96BEA-CAEB-4084-B186-109B3AC8C8B5}" type="pres">
      <dgm:prSet presAssocID="{6B2C2B42-8799-4DAB-A78D-D25DFB923FF4}" presName="compNode" presStyleCnt="0"/>
      <dgm:spPr/>
    </dgm:pt>
    <dgm:pt modelId="{312DBA1B-86C9-4FAA-BE4A-574DFFBA2D30}" type="pres">
      <dgm:prSet presAssocID="{6B2C2B42-8799-4DAB-A78D-D25DFB923FF4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E5BAC5F-FB2A-42AF-B8F6-AA9447D45E69}" type="pres">
      <dgm:prSet presAssocID="{6B2C2B42-8799-4DAB-A78D-D25DFB923FF4}" presName="spaceRect" presStyleCnt="0"/>
      <dgm:spPr/>
    </dgm:pt>
    <dgm:pt modelId="{123C606C-EFB9-46F5-98B3-AAD65FBB4F85}" type="pres">
      <dgm:prSet presAssocID="{6B2C2B42-8799-4DAB-A78D-D25DFB923FF4}" presName="textRect" presStyleLbl="revTx" presStyleIdx="2" presStyleCnt="6">
        <dgm:presLayoutVars>
          <dgm:chMax val="1"/>
          <dgm:chPref val="1"/>
        </dgm:presLayoutVars>
      </dgm:prSet>
      <dgm:spPr/>
    </dgm:pt>
    <dgm:pt modelId="{FEBA27B8-8997-4542-AB5C-A91C8AB9F018}" type="pres">
      <dgm:prSet presAssocID="{2E21CC3A-5ADF-452A-924E-97B63B44B3B7}" presName="sibTrans" presStyleCnt="0"/>
      <dgm:spPr/>
    </dgm:pt>
    <dgm:pt modelId="{336F4B4D-1316-4056-B160-90BDE19BA354}" type="pres">
      <dgm:prSet presAssocID="{F3B3579A-26C2-4A61-9DDD-512899C467C5}" presName="compNode" presStyleCnt="0"/>
      <dgm:spPr/>
    </dgm:pt>
    <dgm:pt modelId="{85987729-D4C4-456F-9C53-50B1341D6BBC}" type="pres">
      <dgm:prSet presAssocID="{F3B3579A-26C2-4A61-9DDD-512899C467C5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EF8ECDBD-7543-48F6-A581-36276C22AA76}" type="pres">
      <dgm:prSet presAssocID="{F3B3579A-26C2-4A61-9DDD-512899C467C5}" presName="spaceRect" presStyleCnt="0"/>
      <dgm:spPr/>
    </dgm:pt>
    <dgm:pt modelId="{5FBD794B-8573-4BC0-9F9E-67EB2AEB1FE0}" type="pres">
      <dgm:prSet presAssocID="{F3B3579A-26C2-4A61-9DDD-512899C467C5}" presName="textRect" presStyleLbl="revTx" presStyleIdx="3" presStyleCnt="6" custScaleX="115090">
        <dgm:presLayoutVars>
          <dgm:chMax val="1"/>
          <dgm:chPref val="1"/>
        </dgm:presLayoutVars>
      </dgm:prSet>
      <dgm:spPr/>
    </dgm:pt>
    <dgm:pt modelId="{D08389B4-BC38-4C31-8037-A56A23CA0E97}" type="pres">
      <dgm:prSet presAssocID="{6B80728E-BCAE-489B-A458-D1FEDA232421}" presName="sibTrans" presStyleCnt="0"/>
      <dgm:spPr/>
    </dgm:pt>
    <dgm:pt modelId="{719C0C1C-F038-439C-A486-D0D0D652A248}" type="pres">
      <dgm:prSet presAssocID="{C2BA50DC-75E8-4CFF-BC5F-27EA99A43824}" presName="compNode" presStyleCnt="0"/>
      <dgm:spPr/>
    </dgm:pt>
    <dgm:pt modelId="{CA0C5E50-1714-4B06-9E47-964AA919817E}" type="pres">
      <dgm:prSet presAssocID="{C2BA50DC-75E8-4CFF-BC5F-27EA99A43824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F01A19B0-8C1D-4B1F-835C-D57CE6E53A70}" type="pres">
      <dgm:prSet presAssocID="{C2BA50DC-75E8-4CFF-BC5F-27EA99A43824}" presName="spaceRect" presStyleCnt="0"/>
      <dgm:spPr/>
    </dgm:pt>
    <dgm:pt modelId="{75165E3C-F553-4988-904D-D4A0C5CAB918}" type="pres">
      <dgm:prSet presAssocID="{C2BA50DC-75E8-4CFF-BC5F-27EA99A43824}" presName="textRect" presStyleLbl="revTx" presStyleIdx="4" presStyleCnt="6">
        <dgm:presLayoutVars>
          <dgm:chMax val="1"/>
          <dgm:chPref val="1"/>
        </dgm:presLayoutVars>
      </dgm:prSet>
      <dgm:spPr/>
    </dgm:pt>
    <dgm:pt modelId="{84481A6D-CA90-4477-9313-0967225FA95E}" type="pres">
      <dgm:prSet presAssocID="{F31EEBD6-E826-4E5B-B903-B2AC19D77D6C}" presName="sibTrans" presStyleCnt="0"/>
      <dgm:spPr/>
    </dgm:pt>
    <dgm:pt modelId="{3C6AA590-E5DF-4AB3-986D-A8BA055550D8}" type="pres">
      <dgm:prSet presAssocID="{DD47919D-D97D-4C58-A7CD-D4F110E1F206}" presName="compNode" presStyleCnt="0"/>
      <dgm:spPr/>
    </dgm:pt>
    <dgm:pt modelId="{8BEE83B8-BABF-4862-8F47-7DC57DCB0E7C}" type="pres">
      <dgm:prSet presAssocID="{DD47919D-D97D-4C58-A7CD-D4F110E1F206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9A090D3F-3C0C-4CFC-8F24-42371FBDAFC8}" type="pres">
      <dgm:prSet presAssocID="{DD47919D-D97D-4C58-A7CD-D4F110E1F206}" presName="spaceRect" presStyleCnt="0"/>
      <dgm:spPr/>
    </dgm:pt>
    <dgm:pt modelId="{6CD10940-CE50-4D66-824A-8A4B663C0AA5}" type="pres">
      <dgm:prSet presAssocID="{DD47919D-D97D-4C58-A7CD-D4F110E1F206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002E7D09-8AFF-4F19-924E-E765D85ABB08}" srcId="{0132FE88-0F14-4AAF-A90C-C86468DCE37A}" destId="{F3B3579A-26C2-4A61-9DDD-512899C467C5}" srcOrd="3" destOrd="0" parTransId="{485FF5D0-7296-4F4A-AC7F-D7304A5E8E4D}" sibTransId="{6B80728E-BCAE-489B-A458-D1FEDA232421}"/>
    <dgm:cxn modelId="{DE495B23-42CB-446E-9B11-AB247A1404D9}" type="presOf" srcId="{DD47919D-D97D-4C58-A7CD-D4F110E1F206}" destId="{6CD10940-CE50-4D66-824A-8A4B663C0AA5}" srcOrd="0" destOrd="0" presId="urn:microsoft.com/office/officeart/2018/2/layout/IconLabelList"/>
    <dgm:cxn modelId="{F809FD25-D64A-4678-8B57-AE6D5B9F8C78}" type="presOf" srcId="{C2BA50DC-75E8-4CFF-BC5F-27EA99A43824}" destId="{75165E3C-F553-4988-904D-D4A0C5CAB918}" srcOrd="0" destOrd="0" presId="urn:microsoft.com/office/officeart/2018/2/layout/IconLabelList"/>
    <dgm:cxn modelId="{64ABF36E-F82E-453D-B7A1-F27265FDE460}" srcId="{0132FE88-0F14-4AAF-A90C-C86468DCE37A}" destId="{C2BA50DC-75E8-4CFF-BC5F-27EA99A43824}" srcOrd="4" destOrd="0" parTransId="{AE29BA20-3D71-4EEC-BC4C-2C199AFE518F}" sibTransId="{F31EEBD6-E826-4E5B-B903-B2AC19D77D6C}"/>
    <dgm:cxn modelId="{F1C8AC55-5447-426E-A133-28D2EFA4E351}" srcId="{0132FE88-0F14-4AAF-A90C-C86468DCE37A}" destId="{ED8736FA-29B8-49EC-86DC-1E7B2C1A41F8}" srcOrd="0" destOrd="0" parTransId="{B0F6A416-8BEC-4574-BA2E-28F770369E09}" sibTransId="{282BD06E-A62E-470C-A6DC-5243D4B48720}"/>
    <dgm:cxn modelId="{47282AA8-31FC-4A98-A5D2-4EA7B936D6D9}" type="presOf" srcId="{AB233CDF-FAC7-490B-8B18-EA346C27FCE6}" destId="{41C60655-1F42-4898-B1F6-4526C663698C}" srcOrd="0" destOrd="0" presId="urn:microsoft.com/office/officeart/2018/2/layout/IconLabelList"/>
    <dgm:cxn modelId="{120B16B1-AECC-40D1-AB5D-3F77BAEAAFD0}" srcId="{0132FE88-0F14-4AAF-A90C-C86468DCE37A}" destId="{6B2C2B42-8799-4DAB-A78D-D25DFB923FF4}" srcOrd="2" destOrd="0" parTransId="{8DEA33FC-CB9D-43BE-99B5-C0FE87867BDF}" sibTransId="{2E21CC3A-5ADF-452A-924E-97B63B44B3B7}"/>
    <dgm:cxn modelId="{FCB3F6B9-013B-4E54-BDE8-7E11CD9D18C6}" type="presOf" srcId="{ED8736FA-29B8-49EC-86DC-1E7B2C1A41F8}" destId="{58EF1531-6F1C-4CF5-85CC-5F921F5205AA}" srcOrd="0" destOrd="0" presId="urn:microsoft.com/office/officeart/2018/2/layout/IconLabelList"/>
    <dgm:cxn modelId="{9503C9C2-DF8F-4332-B68B-78B9C8D29951}" type="presOf" srcId="{6B2C2B42-8799-4DAB-A78D-D25DFB923FF4}" destId="{123C606C-EFB9-46F5-98B3-AAD65FBB4F85}" srcOrd="0" destOrd="0" presId="urn:microsoft.com/office/officeart/2018/2/layout/IconLabelList"/>
    <dgm:cxn modelId="{888BEAD3-1C48-42E1-9F1C-D6E562CE3865}" srcId="{0132FE88-0F14-4AAF-A90C-C86468DCE37A}" destId="{DD47919D-D97D-4C58-A7CD-D4F110E1F206}" srcOrd="5" destOrd="0" parTransId="{069A5697-B082-454E-87E1-860C649A9EEA}" sibTransId="{DE17020A-C114-4762-9A90-73CB01A9BDDE}"/>
    <dgm:cxn modelId="{DE4D42D8-59EF-440D-9FE3-999263D81C1C}" srcId="{0132FE88-0F14-4AAF-A90C-C86468DCE37A}" destId="{AB233CDF-FAC7-490B-8B18-EA346C27FCE6}" srcOrd="1" destOrd="0" parTransId="{4ADEC51A-FD9E-4F05-964D-07EA5D6207B2}" sibTransId="{BC0BB91B-6D35-44C1-9415-5096C948BCAC}"/>
    <dgm:cxn modelId="{0ABBE4F3-51D8-43B9-B8A7-859CD7AB05D4}" type="presOf" srcId="{0132FE88-0F14-4AAF-A90C-C86468DCE37A}" destId="{BA725E4A-DE63-44DF-ABE9-A367FA3646BF}" srcOrd="0" destOrd="0" presId="urn:microsoft.com/office/officeart/2018/2/layout/IconLabelList"/>
    <dgm:cxn modelId="{10AC6EF7-6817-405F-8BCE-97E67140212A}" type="presOf" srcId="{F3B3579A-26C2-4A61-9DDD-512899C467C5}" destId="{5FBD794B-8573-4BC0-9F9E-67EB2AEB1FE0}" srcOrd="0" destOrd="0" presId="urn:microsoft.com/office/officeart/2018/2/layout/IconLabelList"/>
    <dgm:cxn modelId="{BD9086B5-1EE9-42B6-817F-6CC2BA76C347}" type="presParOf" srcId="{BA725E4A-DE63-44DF-ABE9-A367FA3646BF}" destId="{52B0B075-49B2-4B0C-BA9E-6F1408434C20}" srcOrd="0" destOrd="0" presId="urn:microsoft.com/office/officeart/2018/2/layout/IconLabelList"/>
    <dgm:cxn modelId="{C9741D2A-C8A4-4C84-ACF3-6FF1A4E7A5CA}" type="presParOf" srcId="{52B0B075-49B2-4B0C-BA9E-6F1408434C20}" destId="{1891872B-8B9E-434F-A6B9-9B1E672DC997}" srcOrd="0" destOrd="0" presId="urn:microsoft.com/office/officeart/2018/2/layout/IconLabelList"/>
    <dgm:cxn modelId="{F1D1E2E0-1F72-4031-8996-DE3DB03956AC}" type="presParOf" srcId="{52B0B075-49B2-4B0C-BA9E-6F1408434C20}" destId="{66FC1E26-B65C-490A-92DC-57E431274E01}" srcOrd="1" destOrd="0" presId="urn:microsoft.com/office/officeart/2018/2/layout/IconLabelList"/>
    <dgm:cxn modelId="{D30415A4-BC25-4F4B-B49C-2D3541A59D1A}" type="presParOf" srcId="{52B0B075-49B2-4B0C-BA9E-6F1408434C20}" destId="{58EF1531-6F1C-4CF5-85CC-5F921F5205AA}" srcOrd="2" destOrd="0" presId="urn:microsoft.com/office/officeart/2018/2/layout/IconLabelList"/>
    <dgm:cxn modelId="{0CCD7505-B7AD-43FF-9CD8-F8BAD09438C9}" type="presParOf" srcId="{BA725E4A-DE63-44DF-ABE9-A367FA3646BF}" destId="{29759904-6204-45C5-8CAA-759E3F0AE51A}" srcOrd="1" destOrd="0" presId="urn:microsoft.com/office/officeart/2018/2/layout/IconLabelList"/>
    <dgm:cxn modelId="{0D562B54-F9D1-4118-A669-70E52AFE475E}" type="presParOf" srcId="{BA725E4A-DE63-44DF-ABE9-A367FA3646BF}" destId="{3E82161D-C3F9-449E-A426-DDBC8DD897D9}" srcOrd="2" destOrd="0" presId="urn:microsoft.com/office/officeart/2018/2/layout/IconLabelList"/>
    <dgm:cxn modelId="{2667B339-7D80-4D13-BFC9-8C7A3CA10A81}" type="presParOf" srcId="{3E82161D-C3F9-449E-A426-DDBC8DD897D9}" destId="{99C07EDA-D570-4C11-BD70-770FAA41EBDD}" srcOrd="0" destOrd="0" presId="urn:microsoft.com/office/officeart/2018/2/layout/IconLabelList"/>
    <dgm:cxn modelId="{E9962303-D1BA-40F2-94CC-111919A6027F}" type="presParOf" srcId="{3E82161D-C3F9-449E-A426-DDBC8DD897D9}" destId="{E097D166-83E7-44C5-97A6-0F536FC5E1F1}" srcOrd="1" destOrd="0" presId="urn:microsoft.com/office/officeart/2018/2/layout/IconLabelList"/>
    <dgm:cxn modelId="{2C638A72-8E67-4880-9079-D17E1157BEE0}" type="presParOf" srcId="{3E82161D-C3F9-449E-A426-DDBC8DD897D9}" destId="{41C60655-1F42-4898-B1F6-4526C663698C}" srcOrd="2" destOrd="0" presId="urn:microsoft.com/office/officeart/2018/2/layout/IconLabelList"/>
    <dgm:cxn modelId="{B43EB010-FE45-4D8C-B33E-37FA87C857F3}" type="presParOf" srcId="{BA725E4A-DE63-44DF-ABE9-A367FA3646BF}" destId="{73BB74E9-5097-4A9E-8240-604A5A2A4C33}" srcOrd="3" destOrd="0" presId="urn:microsoft.com/office/officeart/2018/2/layout/IconLabelList"/>
    <dgm:cxn modelId="{66CA2610-8682-43CE-BB4F-4A3003AF1AEC}" type="presParOf" srcId="{BA725E4A-DE63-44DF-ABE9-A367FA3646BF}" destId="{FFC96BEA-CAEB-4084-B186-109B3AC8C8B5}" srcOrd="4" destOrd="0" presId="urn:microsoft.com/office/officeart/2018/2/layout/IconLabelList"/>
    <dgm:cxn modelId="{EE924D71-5E5A-4C56-A883-5F2CE1FBDE0D}" type="presParOf" srcId="{FFC96BEA-CAEB-4084-B186-109B3AC8C8B5}" destId="{312DBA1B-86C9-4FAA-BE4A-574DFFBA2D30}" srcOrd="0" destOrd="0" presId="urn:microsoft.com/office/officeart/2018/2/layout/IconLabelList"/>
    <dgm:cxn modelId="{A50C70EA-9035-44C9-B7BB-EDAAFADAB56E}" type="presParOf" srcId="{FFC96BEA-CAEB-4084-B186-109B3AC8C8B5}" destId="{AE5BAC5F-FB2A-42AF-B8F6-AA9447D45E69}" srcOrd="1" destOrd="0" presId="urn:microsoft.com/office/officeart/2018/2/layout/IconLabelList"/>
    <dgm:cxn modelId="{1809CAD7-CD4F-4842-B3E1-55A302AC6408}" type="presParOf" srcId="{FFC96BEA-CAEB-4084-B186-109B3AC8C8B5}" destId="{123C606C-EFB9-46F5-98B3-AAD65FBB4F85}" srcOrd="2" destOrd="0" presId="urn:microsoft.com/office/officeart/2018/2/layout/IconLabelList"/>
    <dgm:cxn modelId="{5900B199-16C9-4831-A914-744D5BF79E55}" type="presParOf" srcId="{BA725E4A-DE63-44DF-ABE9-A367FA3646BF}" destId="{FEBA27B8-8997-4542-AB5C-A91C8AB9F018}" srcOrd="5" destOrd="0" presId="urn:microsoft.com/office/officeart/2018/2/layout/IconLabelList"/>
    <dgm:cxn modelId="{20D09AA4-9730-4914-B6B4-61B027CB5E42}" type="presParOf" srcId="{BA725E4A-DE63-44DF-ABE9-A367FA3646BF}" destId="{336F4B4D-1316-4056-B160-90BDE19BA354}" srcOrd="6" destOrd="0" presId="urn:microsoft.com/office/officeart/2018/2/layout/IconLabelList"/>
    <dgm:cxn modelId="{99DF80B5-D378-40F6-8C49-5186BBCE319D}" type="presParOf" srcId="{336F4B4D-1316-4056-B160-90BDE19BA354}" destId="{85987729-D4C4-456F-9C53-50B1341D6BBC}" srcOrd="0" destOrd="0" presId="urn:microsoft.com/office/officeart/2018/2/layout/IconLabelList"/>
    <dgm:cxn modelId="{D0058889-20F6-409D-B67E-AB3A713BE973}" type="presParOf" srcId="{336F4B4D-1316-4056-B160-90BDE19BA354}" destId="{EF8ECDBD-7543-48F6-A581-36276C22AA76}" srcOrd="1" destOrd="0" presId="urn:microsoft.com/office/officeart/2018/2/layout/IconLabelList"/>
    <dgm:cxn modelId="{08328AAD-2DB4-4CE4-8927-9A86A96EAACA}" type="presParOf" srcId="{336F4B4D-1316-4056-B160-90BDE19BA354}" destId="{5FBD794B-8573-4BC0-9F9E-67EB2AEB1FE0}" srcOrd="2" destOrd="0" presId="urn:microsoft.com/office/officeart/2018/2/layout/IconLabelList"/>
    <dgm:cxn modelId="{0857B726-1FAD-4198-80F0-77BBCF69DFDA}" type="presParOf" srcId="{BA725E4A-DE63-44DF-ABE9-A367FA3646BF}" destId="{D08389B4-BC38-4C31-8037-A56A23CA0E97}" srcOrd="7" destOrd="0" presId="urn:microsoft.com/office/officeart/2018/2/layout/IconLabelList"/>
    <dgm:cxn modelId="{03696389-6ACC-45B3-B89F-4ED909B7AEF3}" type="presParOf" srcId="{BA725E4A-DE63-44DF-ABE9-A367FA3646BF}" destId="{719C0C1C-F038-439C-A486-D0D0D652A248}" srcOrd="8" destOrd="0" presId="urn:microsoft.com/office/officeart/2018/2/layout/IconLabelList"/>
    <dgm:cxn modelId="{501BCFEA-854F-4E5D-84E6-86911625C5F7}" type="presParOf" srcId="{719C0C1C-F038-439C-A486-D0D0D652A248}" destId="{CA0C5E50-1714-4B06-9E47-964AA919817E}" srcOrd="0" destOrd="0" presId="urn:microsoft.com/office/officeart/2018/2/layout/IconLabelList"/>
    <dgm:cxn modelId="{565E8394-787B-4342-A294-70B2FC3D47C5}" type="presParOf" srcId="{719C0C1C-F038-439C-A486-D0D0D652A248}" destId="{F01A19B0-8C1D-4B1F-835C-D57CE6E53A70}" srcOrd="1" destOrd="0" presId="urn:microsoft.com/office/officeart/2018/2/layout/IconLabelList"/>
    <dgm:cxn modelId="{F104C2FB-4A47-43E2-9AE6-88A7D15E93D9}" type="presParOf" srcId="{719C0C1C-F038-439C-A486-D0D0D652A248}" destId="{75165E3C-F553-4988-904D-D4A0C5CAB918}" srcOrd="2" destOrd="0" presId="urn:microsoft.com/office/officeart/2018/2/layout/IconLabelList"/>
    <dgm:cxn modelId="{658036ED-7950-4E94-AB5E-6B5D338B2DEE}" type="presParOf" srcId="{BA725E4A-DE63-44DF-ABE9-A367FA3646BF}" destId="{84481A6D-CA90-4477-9313-0967225FA95E}" srcOrd="9" destOrd="0" presId="urn:microsoft.com/office/officeart/2018/2/layout/IconLabelList"/>
    <dgm:cxn modelId="{DAA7BFBE-677F-46AB-A2AF-ADABA3146946}" type="presParOf" srcId="{BA725E4A-DE63-44DF-ABE9-A367FA3646BF}" destId="{3C6AA590-E5DF-4AB3-986D-A8BA055550D8}" srcOrd="10" destOrd="0" presId="urn:microsoft.com/office/officeart/2018/2/layout/IconLabelList"/>
    <dgm:cxn modelId="{EAD7C1C7-1CD8-4B32-9F9C-A4913108D14B}" type="presParOf" srcId="{3C6AA590-E5DF-4AB3-986D-A8BA055550D8}" destId="{8BEE83B8-BABF-4862-8F47-7DC57DCB0E7C}" srcOrd="0" destOrd="0" presId="urn:microsoft.com/office/officeart/2018/2/layout/IconLabelList"/>
    <dgm:cxn modelId="{EBAD06B0-FC83-402A-AF4A-DD26C6660E50}" type="presParOf" srcId="{3C6AA590-E5DF-4AB3-986D-A8BA055550D8}" destId="{9A090D3F-3C0C-4CFC-8F24-42371FBDAFC8}" srcOrd="1" destOrd="0" presId="urn:microsoft.com/office/officeart/2018/2/layout/IconLabelList"/>
    <dgm:cxn modelId="{BBD825AB-A74E-40FF-8166-8B7E6811D4D7}" type="presParOf" srcId="{3C6AA590-E5DF-4AB3-986D-A8BA055550D8}" destId="{6CD10940-CE50-4D66-824A-8A4B663C0AA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1B3B59-FCE6-44F0-ADBB-2715ABC6B46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891ECD-0D52-4050-AF82-D2382180AE39}">
      <dgm:prSet/>
      <dgm:spPr/>
      <dgm:t>
        <a:bodyPr/>
        <a:lstStyle/>
        <a:p>
          <a:r>
            <a:rPr lang="en-GB" b="1" dirty="0"/>
            <a:t>User Interface Component</a:t>
          </a:r>
          <a:endParaRPr lang="en-US" dirty="0"/>
        </a:p>
      </dgm:t>
    </dgm:pt>
    <dgm:pt modelId="{3F7BCC12-84F7-45E0-A20A-BCE79FEA13C3}" type="parTrans" cxnId="{B26A1751-9F6C-4264-A049-BB8B9812F1D4}">
      <dgm:prSet/>
      <dgm:spPr/>
      <dgm:t>
        <a:bodyPr/>
        <a:lstStyle/>
        <a:p>
          <a:endParaRPr lang="en-US"/>
        </a:p>
      </dgm:t>
    </dgm:pt>
    <dgm:pt modelId="{30A421E7-C555-4793-BDBB-51793BAAFE08}" type="sibTrans" cxnId="{B26A1751-9F6C-4264-A049-BB8B9812F1D4}">
      <dgm:prSet/>
      <dgm:spPr/>
      <dgm:t>
        <a:bodyPr/>
        <a:lstStyle/>
        <a:p>
          <a:endParaRPr lang="en-US"/>
        </a:p>
      </dgm:t>
    </dgm:pt>
    <dgm:pt modelId="{6F147BBE-6E6B-4D3D-BF7E-D8CECABCEDC1}">
      <dgm:prSet/>
      <dgm:spPr/>
      <dgm:t>
        <a:bodyPr/>
        <a:lstStyle/>
        <a:p>
          <a:r>
            <a:rPr lang="en-GB"/>
            <a:t>Allows the user to view and interact with the web application</a:t>
          </a:r>
          <a:endParaRPr lang="en-US"/>
        </a:p>
      </dgm:t>
    </dgm:pt>
    <dgm:pt modelId="{89C23844-FB13-46E8-AFD6-1CA222EC20EE}" type="parTrans" cxnId="{50AF94C6-1271-4D51-9FFA-FB39CCFCE6E8}">
      <dgm:prSet/>
      <dgm:spPr/>
      <dgm:t>
        <a:bodyPr/>
        <a:lstStyle/>
        <a:p>
          <a:endParaRPr lang="en-US"/>
        </a:p>
      </dgm:t>
    </dgm:pt>
    <dgm:pt modelId="{93AECAC0-EE2C-448B-B52C-3EA4059831DE}" type="sibTrans" cxnId="{50AF94C6-1271-4D51-9FFA-FB39CCFCE6E8}">
      <dgm:prSet/>
      <dgm:spPr/>
      <dgm:t>
        <a:bodyPr/>
        <a:lstStyle/>
        <a:p>
          <a:endParaRPr lang="en-US"/>
        </a:p>
      </dgm:t>
    </dgm:pt>
    <dgm:pt modelId="{B7AEF021-11C7-4B46-A3E3-8798748EE9FA}">
      <dgm:prSet/>
      <dgm:spPr/>
      <dgm:t>
        <a:bodyPr/>
        <a:lstStyle/>
        <a:p>
          <a:r>
            <a:rPr lang="en-GB" b="1" dirty="0"/>
            <a:t>Web Server Component</a:t>
          </a:r>
          <a:endParaRPr lang="en-US" dirty="0"/>
        </a:p>
      </dgm:t>
    </dgm:pt>
    <dgm:pt modelId="{5393A68E-892E-4E1F-A6F0-69E70664D075}" type="parTrans" cxnId="{AF5AE3E9-025D-46B3-AA5C-AC1CD96FE335}">
      <dgm:prSet/>
      <dgm:spPr/>
      <dgm:t>
        <a:bodyPr/>
        <a:lstStyle/>
        <a:p>
          <a:endParaRPr lang="en-US"/>
        </a:p>
      </dgm:t>
    </dgm:pt>
    <dgm:pt modelId="{1E3C640A-9FEA-47D5-AC59-BE24FE13F5D6}" type="sibTrans" cxnId="{AF5AE3E9-025D-46B3-AA5C-AC1CD96FE335}">
      <dgm:prSet/>
      <dgm:spPr/>
      <dgm:t>
        <a:bodyPr/>
        <a:lstStyle/>
        <a:p>
          <a:endParaRPr lang="en-US"/>
        </a:p>
      </dgm:t>
    </dgm:pt>
    <dgm:pt modelId="{A791BE8E-AAF2-4378-9F52-DB49A198AF52}">
      <dgm:prSet/>
      <dgm:spPr/>
      <dgm:t>
        <a:bodyPr/>
        <a:lstStyle/>
        <a:p>
          <a:r>
            <a:rPr lang="en-GB"/>
            <a:t>Acts as an intermediary between the user interface and database</a:t>
          </a:r>
          <a:endParaRPr lang="en-US"/>
        </a:p>
      </dgm:t>
    </dgm:pt>
    <dgm:pt modelId="{79D31B55-9442-4CF0-B21C-77252D4D38B5}" type="parTrans" cxnId="{04D3E6CE-2ED4-41A3-BAF3-E091621D5EB8}">
      <dgm:prSet/>
      <dgm:spPr/>
      <dgm:t>
        <a:bodyPr/>
        <a:lstStyle/>
        <a:p>
          <a:endParaRPr lang="en-US"/>
        </a:p>
      </dgm:t>
    </dgm:pt>
    <dgm:pt modelId="{E5BD4A38-D08E-45ED-81E7-6B18D9C63CDA}" type="sibTrans" cxnId="{04D3E6CE-2ED4-41A3-BAF3-E091621D5EB8}">
      <dgm:prSet/>
      <dgm:spPr/>
      <dgm:t>
        <a:bodyPr/>
        <a:lstStyle/>
        <a:p>
          <a:endParaRPr lang="en-US"/>
        </a:p>
      </dgm:t>
    </dgm:pt>
    <dgm:pt modelId="{D9B54D43-7068-4BD2-A048-42DAFFE9D659}">
      <dgm:prSet/>
      <dgm:spPr/>
      <dgm:t>
        <a:bodyPr/>
        <a:lstStyle/>
        <a:p>
          <a:r>
            <a:rPr lang="en-GB"/>
            <a:t>Responsible for processing data</a:t>
          </a:r>
          <a:endParaRPr lang="en-US"/>
        </a:p>
      </dgm:t>
    </dgm:pt>
    <dgm:pt modelId="{E80BCB76-7C0C-4278-89DE-979AC44DC095}" type="parTrans" cxnId="{E937DF49-C4BD-4BB2-A951-E1486DFE2F88}">
      <dgm:prSet/>
      <dgm:spPr/>
      <dgm:t>
        <a:bodyPr/>
        <a:lstStyle/>
        <a:p>
          <a:endParaRPr lang="en-US"/>
        </a:p>
      </dgm:t>
    </dgm:pt>
    <dgm:pt modelId="{13CA184E-8665-49AB-B3CD-B607BDE00393}" type="sibTrans" cxnId="{E937DF49-C4BD-4BB2-A951-E1486DFE2F88}">
      <dgm:prSet/>
      <dgm:spPr/>
      <dgm:t>
        <a:bodyPr/>
        <a:lstStyle/>
        <a:p>
          <a:endParaRPr lang="en-US"/>
        </a:p>
      </dgm:t>
    </dgm:pt>
    <dgm:pt modelId="{1A053C54-6CFB-473A-8F44-5D21D4BFA842}">
      <dgm:prSet/>
      <dgm:spPr/>
      <dgm:t>
        <a:bodyPr/>
        <a:lstStyle/>
        <a:p>
          <a:r>
            <a:rPr lang="en-GB" b="1" dirty="0"/>
            <a:t>Database Component</a:t>
          </a:r>
          <a:endParaRPr lang="en-US" dirty="0"/>
        </a:p>
      </dgm:t>
    </dgm:pt>
    <dgm:pt modelId="{CA88625F-BDFF-4C06-9CD5-E52CB025226E}" type="parTrans" cxnId="{AC96DDAD-6952-4204-95A5-B2B5BD91111F}">
      <dgm:prSet/>
      <dgm:spPr/>
      <dgm:t>
        <a:bodyPr/>
        <a:lstStyle/>
        <a:p>
          <a:endParaRPr lang="en-US"/>
        </a:p>
      </dgm:t>
    </dgm:pt>
    <dgm:pt modelId="{ADB9382C-FBDD-44C7-BE66-E73C24E5E9C7}" type="sibTrans" cxnId="{AC96DDAD-6952-4204-95A5-B2B5BD91111F}">
      <dgm:prSet/>
      <dgm:spPr/>
      <dgm:t>
        <a:bodyPr/>
        <a:lstStyle/>
        <a:p>
          <a:endParaRPr lang="en-US"/>
        </a:p>
      </dgm:t>
    </dgm:pt>
    <dgm:pt modelId="{96D31ED0-5DA4-474E-A7DD-4CD9942D7D26}">
      <dgm:prSet/>
      <dgm:spPr/>
      <dgm:t>
        <a:bodyPr/>
        <a:lstStyle/>
        <a:p>
          <a:r>
            <a:rPr lang="en-GB"/>
            <a:t>Stores documents, entities, instances and topic model details</a:t>
          </a:r>
          <a:endParaRPr lang="en-US"/>
        </a:p>
      </dgm:t>
    </dgm:pt>
    <dgm:pt modelId="{367EDE4F-5C7D-48C5-9B8D-422AFD899E9C}" type="parTrans" cxnId="{19B3C9EC-5445-4081-ADA2-2EA822C130B0}">
      <dgm:prSet/>
      <dgm:spPr/>
      <dgm:t>
        <a:bodyPr/>
        <a:lstStyle/>
        <a:p>
          <a:endParaRPr lang="en-US"/>
        </a:p>
      </dgm:t>
    </dgm:pt>
    <dgm:pt modelId="{E41603B3-8890-461A-8D6C-4A3C30F79DD2}" type="sibTrans" cxnId="{19B3C9EC-5445-4081-ADA2-2EA822C130B0}">
      <dgm:prSet/>
      <dgm:spPr/>
      <dgm:t>
        <a:bodyPr/>
        <a:lstStyle/>
        <a:p>
          <a:endParaRPr lang="en-US"/>
        </a:p>
      </dgm:t>
    </dgm:pt>
    <dgm:pt modelId="{16D2321C-4D48-4908-A307-E98356F56800}">
      <dgm:prSet/>
      <dgm:spPr/>
      <dgm:t>
        <a:bodyPr/>
        <a:lstStyle/>
        <a:p>
          <a:r>
            <a:rPr lang="en-GB"/>
            <a:t>Data can be retrieved via the web server component</a:t>
          </a:r>
          <a:endParaRPr lang="en-US"/>
        </a:p>
      </dgm:t>
    </dgm:pt>
    <dgm:pt modelId="{116818DD-A16A-422F-BF49-8453E0447DEE}" type="parTrans" cxnId="{2C254B6F-A2EE-4974-B68D-7771E280A4BA}">
      <dgm:prSet/>
      <dgm:spPr/>
      <dgm:t>
        <a:bodyPr/>
        <a:lstStyle/>
        <a:p>
          <a:endParaRPr lang="en-US"/>
        </a:p>
      </dgm:t>
    </dgm:pt>
    <dgm:pt modelId="{2A4EA0C3-04E8-4AA4-8A0A-AB4870AF2DE9}" type="sibTrans" cxnId="{2C254B6F-A2EE-4974-B68D-7771E280A4BA}">
      <dgm:prSet/>
      <dgm:spPr/>
      <dgm:t>
        <a:bodyPr/>
        <a:lstStyle/>
        <a:p>
          <a:endParaRPr lang="en-US"/>
        </a:p>
      </dgm:t>
    </dgm:pt>
    <dgm:pt modelId="{E757CFA7-8D9B-47AE-8967-722E1DEF3ACC}">
      <dgm:prSet/>
      <dgm:spPr/>
      <dgm:t>
        <a:bodyPr/>
        <a:lstStyle/>
        <a:p>
          <a:r>
            <a:rPr lang="en-GB" b="1" dirty="0"/>
            <a:t>NER Component</a:t>
          </a:r>
          <a:endParaRPr lang="en-US" dirty="0"/>
        </a:p>
      </dgm:t>
    </dgm:pt>
    <dgm:pt modelId="{6F01031D-2628-4935-AD44-FF6694234189}" type="parTrans" cxnId="{5D1E5BA5-BFAB-4493-9473-B74DCF442D2F}">
      <dgm:prSet/>
      <dgm:spPr/>
      <dgm:t>
        <a:bodyPr/>
        <a:lstStyle/>
        <a:p>
          <a:endParaRPr lang="en-US"/>
        </a:p>
      </dgm:t>
    </dgm:pt>
    <dgm:pt modelId="{B11F94AE-C68D-46EF-9760-DB37A5129BDA}" type="sibTrans" cxnId="{5D1E5BA5-BFAB-4493-9473-B74DCF442D2F}">
      <dgm:prSet/>
      <dgm:spPr/>
      <dgm:t>
        <a:bodyPr/>
        <a:lstStyle/>
        <a:p>
          <a:endParaRPr lang="en-US"/>
        </a:p>
      </dgm:t>
    </dgm:pt>
    <dgm:pt modelId="{185292AD-FB47-4232-B750-A7A39ECBD9B4}">
      <dgm:prSet/>
      <dgm:spPr/>
      <dgm:t>
        <a:bodyPr/>
        <a:lstStyle/>
        <a:p>
          <a:r>
            <a:rPr lang="en-GB"/>
            <a:t>Identifies entities in documents</a:t>
          </a:r>
          <a:endParaRPr lang="en-US"/>
        </a:p>
      </dgm:t>
    </dgm:pt>
    <dgm:pt modelId="{BD32129A-3372-45A2-9DDB-9BCBA8E9031C}" type="parTrans" cxnId="{DCF9AF5D-98F6-427B-9759-C42D5F8B839B}">
      <dgm:prSet/>
      <dgm:spPr/>
      <dgm:t>
        <a:bodyPr/>
        <a:lstStyle/>
        <a:p>
          <a:endParaRPr lang="en-US"/>
        </a:p>
      </dgm:t>
    </dgm:pt>
    <dgm:pt modelId="{E4B513A2-4929-4A32-9A41-94E856EE1E8D}" type="sibTrans" cxnId="{DCF9AF5D-98F6-427B-9759-C42D5F8B839B}">
      <dgm:prSet/>
      <dgm:spPr/>
      <dgm:t>
        <a:bodyPr/>
        <a:lstStyle/>
        <a:p>
          <a:endParaRPr lang="en-US"/>
        </a:p>
      </dgm:t>
    </dgm:pt>
    <dgm:pt modelId="{AE0A4CD6-CA9B-406B-9C74-87315186DF18}">
      <dgm:prSet/>
      <dgm:spPr/>
      <dgm:t>
        <a:bodyPr/>
        <a:lstStyle/>
        <a:p>
          <a:r>
            <a:rPr lang="en-GB"/>
            <a:t>Links entities to a knowledge base URL</a:t>
          </a:r>
          <a:endParaRPr lang="en-US"/>
        </a:p>
      </dgm:t>
    </dgm:pt>
    <dgm:pt modelId="{AB8E6DD4-5155-493F-B3F2-B3D9EAC0895D}" type="parTrans" cxnId="{93284315-218D-4BBE-82D3-75F0A2BF68BB}">
      <dgm:prSet/>
      <dgm:spPr/>
      <dgm:t>
        <a:bodyPr/>
        <a:lstStyle/>
        <a:p>
          <a:endParaRPr lang="en-US"/>
        </a:p>
      </dgm:t>
    </dgm:pt>
    <dgm:pt modelId="{628DB723-50C7-4034-A684-C4A6B361229B}" type="sibTrans" cxnId="{93284315-218D-4BBE-82D3-75F0A2BF68BB}">
      <dgm:prSet/>
      <dgm:spPr/>
      <dgm:t>
        <a:bodyPr/>
        <a:lstStyle/>
        <a:p>
          <a:endParaRPr lang="en-US"/>
        </a:p>
      </dgm:t>
    </dgm:pt>
    <dgm:pt modelId="{F56EC55A-51EB-41BA-B050-1A2C203EDC8C}">
      <dgm:prSet/>
      <dgm:spPr/>
      <dgm:t>
        <a:bodyPr/>
        <a:lstStyle/>
        <a:p>
          <a:r>
            <a:rPr lang="en-GB" b="1" dirty="0"/>
            <a:t>Knowledge Base Component</a:t>
          </a:r>
          <a:endParaRPr lang="en-US" dirty="0"/>
        </a:p>
      </dgm:t>
    </dgm:pt>
    <dgm:pt modelId="{F45A5236-6198-4EC5-9F85-FB75ADA29493}" type="parTrans" cxnId="{2A118396-60C7-4EF3-937D-6525A62D194B}">
      <dgm:prSet/>
      <dgm:spPr/>
      <dgm:t>
        <a:bodyPr/>
        <a:lstStyle/>
        <a:p>
          <a:endParaRPr lang="en-US"/>
        </a:p>
      </dgm:t>
    </dgm:pt>
    <dgm:pt modelId="{35019960-60E9-4E68-8B9B-72FBE62041EA}" type="sibTrans" cxnId="{2A118396-60C7-4EF3-937D-6525A62D194B}">
      <dgm:prSet/>
      <dgm:spPr/>
      <dgm:t>
        <a:bodyPr/>
        <a:lstStyle/>
        <a:p>
          <a:endParaRPr lang="en-US"/>
        </a:p>
      </dgm:t>
    </dgm:pt>
    <dgm:pt modelId="{698245AE-89A8-42C8-AD7D-CACD61F1B76E}">
      <dgm:prSet/>
      <dgm:spPr/>
      <dgm:t>
        <a:bodyPr/>
        <a:lstStyle/>
        <a:p>
          <a:r>
            <a:rPr lang="en-GB"/>
            <a:t>Retrieves external information when given an entity URL</a:t>
          </a:r>
          <a:endParaRPr lang="en-US"/>
        </a:p>
      </dgm:t>
    </dgm:pt>
    <dgm:pt modelId="{E9B7CF53-B7D1-46DB-8C68-98846D956518}" type="parTrans" cxnId="{005BD8E7-D6F3-42AB-BA20-781C9320A4E9}">
      <dgm:prSet/>
      <dgm:spPr/>
      <dgm:t>
        <a:bodyPr/>
        <a:lstStyle/>
        <a:p>
          <a:endParaRPr lang="en-US"/>
        </a:p>
      </dgm:t>
    </dgm:pt>
    <dgm:pt modelId="{9E43CBC7-37FC-4EE6-9105-669A07248134}" type="sibTrans" cxnId="{005BD8E7-D6F3-42AB-BA20-781C9320A4E9}">
      <dgm:prSet/>
      <dgm:spPr/>
      <dgm:t>
        <a:bodyPr/>
        <a:lstStyle/>
        <a:p>
          <a:endParaRPr lang="en-US"/>
        </a:p>
      </dgm:t>
    </dgm:pt>
    <dgm:pt modelId="{87BE2B11-9B46-4DED-BD36-2939AD5DAE99}">
      <dgm:prSet/>
      <dgm:spPr/>
      <dgm:t>
        <a:bodyPr/>
        <a:lstStyle/>
        <a:p>
          <a:r>
            <a:rPr lang="en-GB" b="1" dirty="0"/>
            <a:t>Sensitivity Classifier Component</a:t>
          </a:r>
          <a:endParaRPr lang="en-US" dirty="0"/>
        </a:p>
      </dgm:t>
    </dgm:pt>
    <dgm:pt modelId="{F1AB875B-DA7F-4BE5-8085-C4DBCB794AD7}" type="parTrans" cxnId="{A1E876D4-6EC1-4A9E-9550-E508A2DEB243}">
      <dgm:prSet/>
      <dgm:spPr/>
      <dgm:t>
        <a:bodyPr/>
        <a:lstStyle/>
        <a:p>
          <a:endParaRPr lang="en-US"/>
        </a:p>
      </dgm:t>
    </dgm:pt>
    <dgm:pt modelId="{716FA043-9ADF-401C-81B0-758793BF547D}" type="sibTrans" cxnId="{A1E876D4-6EC1-4A9E-9550-E508A2DEB243}">
      <dgm:prSet/>
      <dgm:spPr/>
      <dgm:t>
        <a:bodyPr/>
        <a:lstStyle/>
        <a:p>
          <a:endParaRPr lang="en-US"/>
        </a:p>
      </dgm:t>
    </dgm:pt>
    <dgm:pt modelId="{F45206E7-8798-4620-BB65-78DBC8CCE493}">
      <dgm:prSet/>
      <dgm:spPr/>
      <dgm:t>
        <a:bodyPr/>
        <a:lstStyle/>
        <a:p>
          <a:r>
            <a:rPr lang="en-GB"/>
            <a:t>Classifies the sensitivity of an entity given an entity abstract</a:t>
          </a:r>
          <a:endParaRPr lang="en-US"/>
        </a:p>
      </dgm:t>
    </dgm:pt>
    <dgm:pt modelId="{244CDE21-DA38-44BE-A5FD-698A3E6D2B8C}" type="parTrans" cxnId="{FE91FDD6-81E0-4A96-815E-6ED21C117723}">
      <dgm:prSet/>
      <dgm:spPr/>
      <dgm:t>
        <a:bodyPr/>
        <a:lstStyle/>
        <a:p>
          <a:endParaRPr lang="en-US"/>
        </a:p>
      </dgm:t>
    </dgm:pt>
    <dgm:pt modelId="{2534F544-0DB3-45CD-975C-FD1C6C1B926D}" type="sibTrans" cxnId="{FE91FDD6-81E0-4A96-815E-6ED21C117723}">
      <dgm:prSet/>
      <dgm:spPr/>
      <dgm:t>
        <a:bodyPr/>
        <a:lstStyle/>
        <a:p>
          <a:endParaRPr lang="en-US"/>
        </a:p>
      </dgm:t>
    </dgm:pt>
    <dgm:pt modelId="{0BB04867-4724-4961-BCF2-4AF8A8C59C9A}">
      <dgm:prSet/>
      <dgm:spPr/>
      <dgm:t>
        <a:bodyPr/>
        <a:lstStyle/>
        <a:p>
          <a:r>
            <a:rPr lang="en-GB" b="1" dirty="0"/>
            <a:t>Topic Modelling Component</a:t>
          </a:r>
          <a:endParaRPr lang="en-US" dirty="0"/>
        </a:p>
      </dgm:t>
    </dgm:pt>
    <dgm:pt modelId="{152630BA-0963-4800-9D3C-1BA07679329A}" type="parTrans" cxnId="{FA500C09-92D7-4D50-9899-B142E1337183}">
      <dgm:prSet/>
      <dgm:spPr/>
      <dgm:t>
        <a:bodyPr/>
        <a:lstStyle/>
        <a:p>
          <a:endParaRPr lang="en-US"/>
        </a:p>
      </dgm:t>
    </dgm:pt>
    <dgm:pt modelId="{396B2F07-80A5-4C21-B9A1-BF977891039B}" type="sibTrans" cxnId="{FA500C09-92D7-4D50-9899-B142E1337183}">
      <dgm:prSet/>
      <dgm:spPr/>
      <dgm:t>
        <a:bodyPr/>
        <a:lstStyle/>
        <a:p>
          <a:endParaRPr lang="en-US"/>
        </a:p>
      </dgm:t>
    </dgm:pt>
    <dgm:pt modelId="{EE75ADDA-33A3-4185-8F06-633DAF5D6C89}">
      <dgm:prSet/>
      <dgm:spPr/>
      <dgm:t>
        <a:bodyPr/>
        <a:lstStyle/>
        <a:p>
          <a:r>
            <a:rPr lang="en-GB"/>
            <a:t>Clusters documents using a topic model algorithm</a:t>
          </a:r>
          <a:endParaRPr lang="en-US"/>
        </a:p>
      </dgm:t>
    </dgm:pt>
    <dgm:pt modelId="{E5CDCD49-3288-4BFA-A19D-397038620676}" type="parTrans" cxnId="{B29B2817-2334-475D-A70C-C4384E282F87}">
      <dgm:prSet/>
      <dgm:spPr/>
      <dgm:t>
        <a:bodyPr/>
        <a:lstStyle/>
        <a:p>
          <a:endParaRPr lang="en-US"/>
        </a:p>
      </dgm:t>
    </dgm:pt>
    <dgm:pt modelId="{849D00AD-73D6-42FD-937A-85E9C5684D9E}" type="sibTrans" cxnId="{B29B2817-2334-475D-A70C-C4384E282F87}">
      <dgm:prSet/>
      <dgm:spPr/>
      <dgm:t>
        <a:bodyPr/>
        <a:lstStyle/>
        <a:p>
          <a:endParaRPr lang="en-US"/>
        </a:p>
      </dgm:t>
    </dgm:pt>
    <dgm:pt modelId="{3EEDC6EA-41D4-4B00-AB26-32CC6E8CFE6F}" type="pres">
      <dgm:prSet presAssocID="{181B3B59-FCE6-44F0-ADBB-2715ABC6B468}" presName="Name0" presStyleCnt="0">
        <dgm:presLayoutVars>
          <dgm:dir/>
          <dgm:animLvl val="lvl"/>
          <dgm:resizeHandles val="exact"/>
        </dgm:presLayoutVars>
      </dgm:prSet>
      <dgm:spPr/>
    </dgm:pt>
    <dgm:pt modelId="{E0BF10A5-79CC-491E-853B-07105B42234A}" type="pres">
      <dgm:prSet presAssocID="{51891ECD-0D52-4050-AF82-D2382180AE39}" presName="linNode" presStyleCnt="0"/>
      <dgm:spPr/>
    </dgm:pt>
    <dgm:pt modelId="{6069D48B-AF60-4DF3-954F-65BDFCD64755}" type="pres">
      <dgm:prSet presAssocID="{51891ECD-0D52-4050-AF82-D2382180AE39}" presName="parentText" presStyleLbl="node1" presStyleIdx="0" presStyleCnt="7">
        <dgm:presLayoutVars>
          <dgm:chMax val="1"/>
          <dgm:bulletEnabled val="1"/>
        </dgm:presLayoutVars>
      </dgm:prSet>
      <dgm:spPr/>
    </dgm:pt>
    <dgm:pt modelId="{E5DF609D-C593-478B-B0C0-6762A7268CD7}" type="pres">
      <dgm:prSet presAssocID="{51891ECD-0D52-4050-AF82-D2382180AE39}" presName="descendantText" presStyleLbl="alignAccFollowNode1" presStyleIdx="0" presStyleCnt="7">
        <dgm:presLayoutVars>
          <dgm:bulletEnabled val="1"/>
        </dgm:presLayoutVars>
      </dgm:prSet>
      <dgm:spPr/>
    </dgm:pt>
    <dgm:pt modelId="{9C444DEF-FEBF-4146-8361-826F0B89F11F}" type="pres">
      <dgm:prSet presAssocID="{30A421E7-C555-4793-BDBB-51793BAAFE08}" presName="sp" presStyleCnt="0"/>
      <dgm:spPr/>
    </dgm:pt>
    <dgm:pt modelId="{9C9458CE-C9D5-4F41-8CDB-78ED65A2E67D}" type="pres">
      <dgm:prSet presAssocID="{B7AEF021-11C7-4B46-A3E3-8798748EE9FA}" presName="linNode" presStyleCnt="0"/>
      <dgm:spPr/>
    </dgm:pt>
    <dgm:pt modelId="{9CB3A05B-FC6B-4B10-BCC3-6DBCE67E18BA}" type="pres">
      <dgm:prSet presAssocID="{B7AEF021-11C7-4B46-A3E3-8798748EE9FA}" presName="parentText" presStyleLbl="node1" presStyleIdx="1" presStyleCnt="7">
        <dgm:presLayoutVars>
          <dgm:chMax val="1"/>
          <dgm:bulletEnabled val="1"/>
        </dgm:presLayoutVars>
      </dgm:prSet>
      <dgm:spPr/>
    </dgm:pt>
    <dgm:pt modelId="{4D906475-D6B8-423F-8BC0-2AB6B59296A0}" type="pres">
      <dgm:prSet presAssocID="{B7AEF021-11C7-4B46-A3E3-8798748EE9FA}" presName="descendantText" presStyleLbl="alignAccFollowNode1" presStyleIdx="1" presStyleCnt="7">
        <dgm:presLayoutVars>
          <dgm:bulletEnabled val="1"/>
        </dgm:presLayoutVars>
      </dgm:prSet>
      <dgm:spPr/>
    </dgm:pt>
    <dgm:pt modelId="{CEFDE4F9-3476-4DB2-9A81-333F4944B0A4}" type="pres">
      <dgm:prSet presAssocID="{1E3C640A-9FEA-47D5-AC59-BE24FE13F5D6}" presName="sp" presStyleCnt="0"/>
      <dgm:spPr/>
    </dgm:pt>
    <dgm:pt modelId="{1101D931-1E00-4460-96B5-44DCD129F13F}" type="pres">
      <dgm:prSet presAssocID="{1A053C54-6CFB-473A-8F44-5D21D4BFA842}" presName="linNode" presStyleCnt="0"/>
      <dgm:spPr/>
    </dgm:pt>
    <dgm:pt modelId="{0DECFE3D-3BC6-4D9E-833B-54BE364D725F}" type="pres">
      <dgm:prSet presAssocID="{1A053C54-6CFB-473A-8F44-5D21D4BFA842}" presName="parentText" presStyleLbl="node1" presStyleIdx="2" presStyleCnt="7">
        <dgm:presLayoutVars>
          <dgm:chMax val="1"/>
          <dgm:bulletEnabled val="1"/>
        </dgm:presLayoutVars>
      </dgm:prSet>
      <dgm:spPr/>
    </dgm:pt>
    <dgm:pt modelId="{8B26E1F9-A36E-40F2-8508-279F854CA512}" type="pres">
      <dgm:prSet presAssocID="{1A053C54-6CFB-473A-8F44-5D21D4BFA842}" presName="descendantText" presStyleLbl="alignAccFollowNode1" presStyleIdx="2" presStyleCnt="7">
        <dgm:presLayoutVars>
          <dgm:bulletEnabled val="1"/>
        </dgm:presLayoutVars>
      </dgm:prSet>
      <dgm:spPr/>
    </dgm:pt>
    <dgm:pt modelId="{E03283AF-9FBF-4069-81DF-AF5705A992D4}" type="pres">
      <dgm:prSet presAssocID="{ADB9382C-FBDD-44C7-BE66-E73C24E5E9C7}" presName="sp" presStyleCnt="0"/>
      <dgm:spPr/>
    </dgm:pt>
    <dgm:pt modelId="{5E363272-9A00-43FD-B5B4-BCBB7515AA89}" type="pres">
      <dgm:prSet presAssocID="{E757CFA7-8D9B-47AE-8967-722E1DEF3ACC}" presName="linNode" presStyleCnt="0"/>
      <dgm:spPr/>
    </dgm:pt>
    <dgm:pt modelId="{AA1A6CF9-DF41-4FFF-96A0-353FF4D57450}" type="pres">
      <dgm:prSet presAssocID="{E757CFA7-8D9B-47AE-8967-722E1DEF3ACC}" presName="parentText" presStyleLbl="node1" presStyleIdx="3" presStyleCnt="7">
        <dgm:presLayoutVars>
          <dgm:chMax val="1"/>
          <dgm:bulletEnabled val="1"/>
        </dgm:presLayoutVars>
      </dgm:prSet>
      <dgm:spPr/>
    </dgm:pt>
    <dgm:pt modelId="{4562945F-7415-4F58-8E71-C3F8B13294E5}" type="pres">
      <dgm:prSet presAssocID="{E757CFA7-8D9B-47AE-8967-722E1DEF3ACC}" presName="descendantText" presStyleLbl="alignAccFollowNode1" presStyleIdx="3" presStyleCnt="7">
        <dgm:presLayoutVars>
          <dgm:bulletEnabled val="1"/>
        </dgm:presLayoutVars>
      </dgm:prSet>
      <dgm:spPr/>
    </dgm:pt>
    <dgm:pt modelId="{591DFF2E-20AE-42C9-92EE-69A4C6AFE594}" type="pres">
      <dgm:prSet presAssocID="{B11F94AE-C68D-46EF-9760-DB37A5129BDA}" presName="sp" presStyleCnt="0"/>
      <dgm:spPr/>
    </dgm:pt>
    <dgm:pt modelId="{3E910EAA-5F76-4B0D-BA80-B73779E42836}" type="pres">
      <dgm:prSet presAssocID="{F56EC55A-51EB-41BA-B050-1A2C203EDC8C}" presName="linNode" presStyleCnt="0"/>
      <dgm:spPr/>
    </dgm:pt>
    <dgm:pt modelId="{30E75431-E4EB-4C69-A7B4-91581C24B9FA}" type="pres">
      <dgm:prSet presAssocID="{F56EC55A-51EB-41BA-B050-1A2C203EDC8C}" presName="parentText" presStyleLbl="node1" presStyleIdx="4" presStyleCnt="7">
        <dgm:presLayoutVars>
          <dgm:chMax val="1"/>
          <dgm:bulletEnabled val="1"/>
        </dgm:presLayoutVars>
      </dgm:prSet>
      <dgm:spPr/>
    </dgm:pt>
    <dgm:pt modelId="{516F9E6A-E961-40CE-9872-E9E406F05FCE}" type="pres">
      <dgm:prSet presAssocID="{F56EC55A-51EB-41BA-B050-1A2C203EDC8C}" presName="descendantText" presStyleLbl="alignAccFollowNode1" presStyleIdx="4" presStyleCnt="7">
        <dgm:presLayoutVars>
          <dgm:bulletEnabled val="1"/>
        </dgm:presLayoutVars>
      </dgm:prSet>
      <dgm:spPr/>
    </dgm:pt>
    <dgm:pt modelId="{C1049CBD-DFE7-42EC-A8D3-1AF99E123070}" type="pres">
      <dgm:prSet presAssocID="{35019960-60E9-4E68-8B9B-72FBE62041EA}" presName="sp" presStyleCnt="0"/>
      <dgm:spPr/>
    </dgm:pt>
    <dgm:pt modelId="{1A230E07-AF3A-433F-B5AB-C7846AF2C8EB}" type="pres">
      <dgm:prSet presAssocID="{87BE2B11-9B46-4DED-BD36-2939AD5DAE99}" presName="linNode" presStyleCnt="0"/>
      <dgm:spPr/>
    </dgm:pt>
    <dgm:pt modelId="{8406C671-D386-48DA-8132-AD463C05FC70}" type="pres">
      <dgm:prSet presAssocID="{87BE2B11-9B46-4DED-BD36-2939AD5DAE99}" presName="parentText" presStyleLbl="node1" presStyleIdx="5" presStyleCnt="7">
        <dgm:presLayoutVars>
          <dgm:chMax val="1"/>
          <dgm:bulletEnabled val="1"/>
        </dgm:presLayoutVars>
      </dgm:prSet>
      <dgm:spPr/>
    </dgm:pt>
    <dgm:pt modelId="{8D3C31B1-1259-4387-AAE9-1C2446734707}" type="pres">
      <dgm:prSet presAssocID="{87BE2B11-9B46-4DED-BD36-2939AD5DAE99}" presName="descendantText" presStyleLbl="alignAccFollowNode1" presStyleIdx="5" presStyleCnt="7">
        <dgm:presLayoutVars>
          <dgm:bulletEnabled val="1"/>
        </dgm:presLayoutVars>
      </dgm:prSet>
      <dgm:spPr/>
    </dgm:pt>
    <dgm:pt modelId="{2B8588D1-CCD3-41AC-9D0E-ABC340C0831D}" type="pres">
      <dgm:prSet presAssocID="{716FA043-9ADF-401C-81B0-758793BF547D}" presName="sp" presStyleCnt="0"/>
      <dgm:spPr/>
    </dgm:pt>
    <dgm:pt modelId="{53BEE785-6F2C-4C85-8F24-9A088669F01A}" type="pres">
      <dgm:prSet presAssocID="{0BB04867-4724-4961-BCF2-4AF8A8C59C9A}" presName="linNode" presStyleCnt="0"/>
      <dgm:spPr/>
    </dgm:pt>
    <dgm:pt modelId="{DB87DADF-32B2-4A83-8B0D-392E839FA8A5}" type="pres">
      <dgm:prSet presAssocID="{0BB04867-4724-4961-BCF2-4AF8A8C59C9A}" presName="parentText" presStyleLbl="node1" presStyleIdx="6" presStyleCnt="7">
        <dgm:presLayoutVars>
          <dgm:chMax val="1"/>
          <dgm:bulletEnabled val="1"/>
        </dgm:presLayoutVars>
      </dgm:prSet>
      <dgm:spPr/>
    </dgm:pt>
    <dgm:pt modelId="{A3376882-2D1E-43A3-8CC4-45462A94C8DB}" type="pres">
      <dgm:prSet presAssocID="{0BB04867-4724-4961-BCF2-4AF8A8C59C9A}" presName="descendantText" presStyleLbl="alignAccFollowNode1" presStyleIdx="6" presStyleCnt="7">
        <dgm:presLayoutVars>
          <dgm:bulletEnabled val="1"/>
        </dgm:presLayoutVars>
      </dgm:prSet>
      <dgm:spPr/>
    </dgm:pt>
  </dgm:ptLst>
  <dgm:cxnLst>
    <dgm:cxn modelId="{A89F0D08-7402-4342-81A0-27266D57349D}" type="presOf" srcId="{6F147BBE-6E6B-4D3D-BF7E-D8CECABCEDC1}" destId="{E5DF609D-C593-478B-B0C0-6762A7268CD7}" srcOrd="0" destOrd="0" presId="urn:microsoft.com/office/officeart/2005/8/layout/vList5"/>
    <dgm:cxn modelId="{FA500C09-92D7-4D50-9899-B142E1337183}" srcId="{181B3B59-FCE6-44F0-ADBB-2715ABC6B468}" destId="{0BB04867-4724-4961-BCF2-4AF8A8C59C9A}" srcOrd="6" destOrd="0" parTransId="{152630BA-0963-4800-9D3C-1BA07679329A}" sibTransId="{396B2F07-80A5-4C21-B9A1-BF977891039B}"/>
    <dgm:cxn modelId="{507B4B14-CBD3-43FA-97E5-2AB4089A62C8}" type="presOf" srcId="{87BE2B11-9B46-4DED-BD36-2939AD5DAE99}" destId="{8406C671-D386-48DA-8132-AD463C05FC70}" srcOrd="0" destOrd="0" presId="urn:microsoft.com/office/officeart/2005/8/layout/vList5"/>
    <dgm:cxn modelId="{93284315-218D-4BBE-82D3-75F0A2BF68BB}" srcId="{E757CFA7-8D9B-47AE-8967-722E1DEF3ACC}" destId="{AE0A4CD6-CA9B-406B-9C74-87315186DF18}" srcOrd="1" destOrd="0" parTransId="{AB8E6DD4-5155-493F-B3F2-B3D9EAC0895D}" sibTransId="{628DB723-50C7-4034-A684-C4A6B361229B}"/>
    <dgm:cxn modelId="{B29B2817-2334-475D-A70C-C4384E282F87}" srcId="{0BB04867-4724-4961-BCF2-4AF8A8C59C9A}" destId="{EE75ADDA-33A3-4185-8F06-633DAF5D6C89}" srcOrd="0" destOrd="0" parTransId="{E5CDCD49-3288-4BFA-A19D-397038620676}" sibTransId="{849D00AD-73D6-42FD-937A-85E9C5684D9E}"/>
    <dgm:cxn modelId="{82A70A27-5525-4854-86A7-8E1DEF597E07}" type="presOf" srcId="{A791BE8E-AAF2-4378-9F52-DB49A198AF52}" destId="{4D906475-D6B8-423F-8BC0-2AB6B59296A0}" srcOrd="0" destOrd="0" presId="urn:microsoft.com/office/officeart/2005/8/layout/vList5"/>
    <dgm:cxn modelId="{82192536-1FD9-429E-899F-B23763F5C0CF}" type="presOf" srcId="{181B3B59-FCE6-44F0-ADBB-2715ABC6B468}" destId="{3EEDC6EA-41D4-4B00-AB26-32CC6E8CFE6F}" srcOrd="0" destOrd="0" presId="urn:microsoft.com/office/officeart/2005/8/layout/vList5"/>
    <dgm:cxn modelId="{84889538-40C9-4328-AA77-200A0EBA7E32}" type="presOf" srcId="{E757CFA7-8D9B-47AE-8967-722E1DEF3ACC}" destId="{AA1A6CF9-DF41-4FFF-96A0-353FF4D57450}" srcOrd="0" destOrd="0" presId="urn:microsoft.com/office/officeart/2005/8/layout/vList5"/>
    <dgm:cxn modelId="{C178663B-7BA8-4DCA-AEDC-77E00BE185C0}" type="presOf" srcId="{16D2321C-4D48-4908-A307-E98356F56800}" destId="{8B26E1F9-A36E-40F2-8508-279F854CA512}" srcOrd="0" destOrd="1" presId="urn:microsoft.com/office/officeart/2005/8/layout/vList5"/>
    <dgm:cxn modelId="{DCF9AF5D-98F6-427B-9759-C42D5F8B839B}" srcId="{E757CFA7-8D9B-47AE-8967-722E1DEF3ACC}" destId="{185292AD-FB47-4232-B750-A7A39ECBD9B4}" srcOrd="0" destOrd="0" parTransId="{BD32129A-3372-45A2-9DDB-9BCBA8E9031C}" sibTransId="{E4B513A2-4929-4A32-9A41-94E856EE1E8D}"/>
    <dgm:cxn modelId="{1A43C565-37C0-487E-88C4-B372A85E809B}" type="presOf" srcId="{AE0A4CD6-CA9B-406B-9C74-87315186DF18}" destId="{4562945F-7415-4F58-8E71-C3F8B13294E5}" srcOrd="0" destOrd="1" presId="urn:microsoft.com/office/officeart/2005/8/layout/vList5"/>
    <dgm:cxn modelId="{E937DF49-C4BD-4BB2-A951-E1486DFE2F88}" srcId="{B7AEF021-11C7-4B46-A3E3-8798748EE9FA}" destId="{D9B54D43-7068-4BD2-A048-42DAFFE9D659}" srcOrd="1" destOrd="0" parTransId="{E80BCB76-7C0C-4278-89DE-979AC44DC095}" sibTransId="{13CA184E-8665-49AB-B3CD-B607BDE00393}"/>
    <dgm:cxn modelId="{93D0724B-23F1-4DA5-8A5F-54BC716C60B1}" type="presOf" srcId="{1A053C54-6CFB-473A-8F44-5D21D4BFA842}" destId="{0DECFE3D-3BC6-4D9E-833B-54BE364D725F}" srcOrd="0" destOrd="0" presId="urn:microsoft.com/office/officeart/2005/8/layout/vList5"/>
    <dgm:cxn modelId="{2C254B6F-A2EE-4974-B68D-7771E280A4BA}" srcId="{1A053C54-6CFB-473A-8F44-5D21D4BFA842}" destId="{16D2321C-4D48-4908-A307-E98356F56800}" srcOrd="1" destOrd="0" parTransId="{116818DD-A16A-422F-BF49-8453E0447DEE}" sibTransId="{2A4EA0C3-04E8-4AA4-8A0A-AB4870AF2DE9}"/>
    <dgm:cxn modelId="{B26A1751-9F6C-4264-A049-BB8B9812F1D4}" srcId="{181B3B59-FCE6-44F0-ADBB-2715ABC6B468}" destId="{51891ECD-0D52-4050-AF82-D2382180AE39}" srcOrd="0" destOrd="0" parTransId="{3F7BCC12-84F7-45E0-A20A-BCE79FEA13C3}" sibTransId="{30A421E7-C555-4793-BDBB-51793BAAFE08}"/>
    <dgm:cxn modelId="{52A05153-2B54-4CF8-B18F-DCA453C3EFD0}" type="presOf" srcId="{51891ECD-0D52-4050-AF82-D2382180AE39}" destId="{6069D48B-AF60-4DF3-954F-65BDFCD64755}" srcOrd="0" destOrd="0" presId="urn:microsoft.com/office/officeart/2005/8/layout/vList5"/>
    <dgm:cxn modelId="{49EF9086-8FDA-4DF7-90F7-DEBB45409B12}" type="presOf" srcId="{F45206E7-8798-4620-BB65-78DBC8CCE493}" destId="{8D3C31B1-1259-4387-AAE9-1C2446734707}" srcOrd="0" destOrd="0" presId="urn:microsoft.com/office/officeart/2005/8/layout/vList5"/>
    <dgm:cxn modelId="{2A118396-60C7-4EF3-937D-6525A62D194B}" srcId="{181B3B59-FCE6-44F0-ADBB-2715ABC6B468}" destId="{F56EC55A-51EB-41BA-B050-1A2C203EDC8C}" srcOrd="4" destOrd="0" parTransId="{F45A5236-6198-4EC5-9F85-FB75ADA29493}" sibTransId="{35019960-60E9-4E68-8B9B-72FBE62041EA}"/>
    <dgm:cxn modelId="{F21D3C9D-92CB-4F5B-9E35-24CEB21A7C7E}" type="presOf" srcId="{0BB04867-4724-4961-BCF2-4AF8A8C59C9A}" destId="{DB87DADF-32B2-4A83-8B0D-392E839FA8A5}" srcOrd="0" destOrd="0" presId="urn:microsoft.com/office/officeart/2005/8/layout/vList5"/>
    <dgm:cxn modelId="{5D1E5BA5-BFAB-4493-9473-B74DCF442D2F}" srcId="{181B3B59-FCE6-44F0-ADBB-2715ABC6B468}" destId="{E757CFA7-8D9B-47AE-8967-722E1DEF3ACC}" srcOrd="3" destOrd="0" parTransId="{6F01031D-2628-4935-AD44-FF6694234189}" sibTransId="{B11F94AE-C68D-46EF-9760-DB37A5129BDA}"/>
    <dgm:cxn modelId="{AC96DDAD-6952-4204-95A5-B2B5BD91111F}" srcId="{181B3B59-FCE6-44F0-ADBB-2715ABC6B468}" destId="{1A053C54-6CFB-473A-8F44-5D21D4BFA842}" srcOrd="2" destOrd="0" parTransId="{CA88625F-BDFF-4C06-9CD5-E52CB025226E}" sibTransId="{ADB9382C-FBDD-44C7-BE66-E73C24E5E9C7}"/>
    <dgm:cxn modelId="{DA8000B4-0BB1-4C8D-A02D-CFA1E85B8F1B}" type="presOf" srcId="{EE75ADDA-33A3-4185-8F06-633DAF5D6C89}" destId="{A3376882-2D1E-43A3-8CC4-45462A94C8DB}" srcOrd="0" destOrd="0" presId="urn:microsoft.com/office/officeart/2005/8/layout/vList5"/>
    <dgm:cxn modelId="{9FA935BB-B4AA-4BB5-B9FA-0B4893783F14}" type="presOf" srcId="{D9B54D43-7068-4BD2-A048-42DAFFE9D659}" destId="{4D906475-D6B8-423F-8BC0-2AB6B59296A0}" srcOrd="0" destOrd="1" presId="urn:microsoft.com/office/officeart/2005/8/layout/vList5"/>
    <dgm:cxn modelId="{DDE1DEC0-A69F-4559-AF30-A0165DA0B31A}" type="presOf" srcId="{B7AEF021-11C7-4B46-A3E3-8798748EE9FA}" destId="{9CB3A05B-FC6B-4B10-BCC3-6DBCE67E18BA}" srcOrd="0" destOrd="0" presId="urn:microsoft.com/office/officeart/2005/8/layout/vList5"/>
    <dgm:cxn modelId="{50AF94C6-1271-4D51-9FFA-FB39CCFCE6E8}" srcId="{51891ECD-0D52-4050-AF82-D2382180AE39}" destId="{6F147BBE-6E6B-4D3D-BF7E-D8CECABCEDC1}" srcOrd="0" destOrd="0" parTransId="{89C23844-FB13-46E8-AFD6-1CA222EC20EE}" sibTransId="{93AECAC0-EE2C-448B-B52C-3EA4059831DE}"/>
    <dgm:cxn modelId="{04D3E6CE-2ED4-41A3-BAF3-E091621D5EB8}" srcId="{B7AEF021-11C7-4B46-A3E3-8798748EE9FA}" destId="{A791BE8E-AAF2-4378-9F52-DB49A198AF52}" srcOrd="0" destOrd="0" parTransId="{79D31B55-9442-4CF0-B21C-77252D4D38B5}" sibTransId="{E5BD4A38-D08E-45ED-81E7-6B18D9C63CDA}"/>
    <dgm:cxn modelId="{72783FD0-F363-4443-A088-D3CD3D6D0EA5}" type="presOf" srcId="{698245AE-89A8-42C8-AD7D-CACD61F1B76E}" destId="{516F9E6A-E961-40CE-9872-E9E406F05FCE}" srcOrd="0" destOrd="0" presId="urn:microsoft.com/office/officeart/2005/8/layout/vList5"/>
    <dgm:cxn modelId="{F606F9D0-6EFC-406F-AA7E-384BD50A89D1}" type="presOf" srcId="{96D31ED0-5DA4-474E-A7DD-4CD9942D7D26}" destId="{8B26E1F9-A36E-40F2-8508-279F854CA512}" srcOrd="0" destOrd="0" presId="urn:microsoft.com/office/officeart/2005/8/layout/vList5"/>
    <dgm:cxn modelId="{A1E876D4-6EC1-4A9E-9550-E508A2DEB243}" srcId="{181B3B59-FCE6-44F0-ADBB-2715ABC6B468}" destId="{87BE2B11-9B46-4DED-BD36-2939AD5DAE99}" srcOrd="5" destOrd="0" parTransId="{F1AB875B-DA7F-4BE5-8085-C4DBCB794AD7}" sibTransId="{716FA043-9ADF-401C-81B0-758793BF547D}"/>
    <dgm:cxn modelId="{FE91FDD6-81E0-4A96-815E-6ED21C117723}" srcId="{87BE2B11-9B46-4DED-BD36-2939AD5DAE99}" destId="{F45206E7-8798-4620-BB65-78DBC8CCE493}" srcOrd="0" destOrd="0" parTransId="{244CDE21-DA38-44BE-A5FD-698A3E6D2B8C}" sibTransId="{2534F544-0DB3-45CD-975C-FD1C6C1B926D}"/>
    <dgm:cxn modelId="{78A112DA-061E-4A1A-BED8-9A353A9B5432}" type="presOf" srcId="{185292AD-FB47-4232-B750-A7A39ECBD9B4}" destId="{4562945F-7415-4F58-8E71-C3F8B13294E5}" srcOrd="0" destOrd="0" presId="urn:microsoft.com/office/officeart/2005/8/layout/vList5"/>
    <dgm:cxn modelId="{2E88BEDF-6C18-4F46-BA48-0ECCEE70D2DD}" type="presOf" srcId="{F56EC55A-51EB-41BA-B050-1A2C203EDC8C}" destId="{30E75431-E4EB-4C69-A7B4-91581C24B9FA}" srcOrd="0" destOrd="0" presId="urn:microsoft.com/office/officeart/2005/8/layout/vList5"/>
    <dgm:cxn modelId="{005BD8E7-D6F3-42AB-BA20-781C9320A4E9}" srcId="{F56EC55A-51EB-41BA-B050-1A2C203EDC8C}" destId="{698245AE-89A8-42C8-AD7D-CACD61F1B76E}" srcOrd="0" destOrd="0" parTransId="{E9B7CF53-B7D1-46DB-8C68-98846D956518}" sibTransId="{9E43CBC7-37FC-4EE6-9105-669A07248134}"/>
    <dgm:cxn modelId="{AF5AE3E9-025D-46B3-AA5C-AC1CD96FE335}" srcId="{181B3B59-FCE6-44F0-ADBB-2715ABC6B468}" destId="{B7AEF021-11C7-4B46-A3E3-8798748EE9FA}" srcOrd="1" destOrd="0" parTransId="{5393A68E-892E-4E1F-A6F0-69E70664D075}" sibTransId="{1E3C640A-9FEA-47D5-AC59-BE24FE13F5D6}"/>
    <dgm:cxn modelId="{19B3C9EC-5445-4081-ADA2-2EA822C130B0}" srcId="{1A053C54-6CFB-473A-8F44-5D21D4BFA842}" destId="{96D31ED0-5DA4-474E-A7DD-4CD9942D7D26}" srcOrd="0" destOrd="0" parTransId="{367EDE4F-5C7D-48C5-9B8D-422AFD899E9C}" sibTransId="{E41603B3-8890-461A-8D6C-4A3C30F79DD2}"/>
    <dgm:cxn modelId="{FD910A66-A4C0-4818-9405-3D4EE685A1B6}" type="presParOf" srcId="{3EEDC6EA-41D4-4B00-AB26-32CC6E8CFE6F}" destId="{E0BF10A5-79CC-491E-853B-07105B42234A}" srcOrd="0" destOrd="0" presId="urn:microsoft.com/office/officeart/2005/8/layout/vList5"/>
    <dgm:cxn modelId="{6773EB8F-C165-46B2-80C4-1CBF7DD44C10}" type="presParOf" srcId="{E0BF10A5-79CC-491E-853B-07105B42234A}" destId="{6069D48B-AF60-4DF3-954F-65BDFCD64755}" srcOrd="0" destOrd="0" presId="urn:microsoft.com/office/officeart/2005/8/layout/vList5"/>
    <dgm:cxn modelId="{768BF3EA-542A-4CBA-BFF8-C83009EA1C95}" type="presParOf" srcId="{E0BF10A5-79CC-491E-853B-07105B42234A}" destId="{E5DF609D-C593-478B-B0C0-6762A7268CD7}" srcOrd="1" destOrd="0" presId="urn:microsoft.com/office/officeart/2005/8/layout/vList5"/>
    <dgm:cxn modelId="{174A2EA5-5DA1-4842-AC4A-26136B6EA256}" type="presParOf" srcId="{3EEDC6EA-41D4-4B00-AB26-32CC6E8CFE6F}" destId="{9C444DEF-FEBF-4146-8361-826F0B89F11F}" srcOrd="1" destOrd="0" presId="urn:microsoft.com/office/officeart/2005/8/layout/vList5"/>
    <dgm:cxn modelId="{A9DB8846-DD5F-4DC7-8F01-090EFCDDB910}" type="presParOf" srcId="{3EEDC6EA-41D4-4B00-AB26-32CC6E8CFE6F}" destId="{9C9458CE-C9D5-4F41-8CDB-78ED65A2E67D}" srcOrd="2" destOrd="0" presId="urn:microsoft.com/office/officeart/2005/8/layout/vList5"/>
    <dgm:cxn modelId="{6FED07E1-FF39-43CC-89A3-403530B4F3FA}" type="presParOf" srcId="{9C9458CE-C9D5-4F41-8CDB-78ED65A2E67D}" destId="{9CB3A05B-FC6B-4B10-BCC3-6DBCE67E18BA}" srcOrd="0" destOrd="0" presId="urn:microsoft.com/office/officeart/2005/8/layout/vList5"/>
    <dgm:cxn modelId="{53FD4E01-F796-4988-AD66-06C8C126F5BB}" type="presParOf" srcId="{9C9458CE-C9D5-4F41-8CDB-78ED65A2E67D}" destId="{4D906475-D6B8-423F-8BC0-2AB6B59296A0}" srcOrd="1" destOrd="0" presId="urn:microsoft.com/office/officeart/2005/8/layout/vList5"/>
    <dgm:cxn modelId="{A09B8168-C382-4F45-B4EC-F29FA4CBD5E6}" type="presParOf" srcId="{3EEDC6EA-41D4-4B00-AB26-32CC6E8CFE6F}" destId="{CEFDE4F9-3476-4DB2-9A81-333F4944B0A4}" srcOrd="3" destOrd="0" presId="urn:microsoft.com/office/officeart/2005/8/layout/vList5"/>
    <dgm:cxn modelId="{C649D0A6-FA8C-4844-AA00-7D4813D52873}" type="presParOf" srcId="{3EEDC6EA-41D4-4B00-AB26-32CC6E8CFE6F}" destId="{1101D931-1E00-4460-96B5-44DCD129F13F}" srcOrd="4" destOrd="0" presId="urn:microsoft.com/office/officeart/2005/8/layout/vList5"/>
    <dgm:cxn modelId="{79CD190D-5779-4F53-A4D2-DAEDDB834B01}" type="presParOf" srcId="{1101D931-1E00-4460-96B5-44DCD129F13F}" destId="{0DECFE3D-3BC6-4D9E-833B-54BE364D725F}" srcOrd="0" destOrd="0" presId="urn:microsoft.com/office/officeart/2005/8/layout/vList5"/>
    <dgm:cxn modelId="{F220FEF8-3CCD-4E36-878A-F0CAE8443476}" type="presParOf" srcId="{1101D931-1E00-4460-96B5-44DCD129F13F}" destId="{8B26E1F9-A36E-40F2-8508-279F854CA512}" srcOrd="1" destOrd="0" presId="urn:microsoft.com/office/officeart/2005/8/layout/vList5"/>
    <dgm:cxn modelId="{40295DCB-5A5E-48D3-91C5-E5A3FAB0218F}" type="presParOf" srcId="{3EEDC6EA-41D4-4B00-AB26-32CC6E8CFE6F}" destId="{E03283AF-9FBF-4069-81DF-AF5705A992D4}" srcOrd="5" destOrd="0" presId="urn:microsoft.com/office/officeart/2005/8/layout/vList5"/>
    <dgm:cxn modelId="{F7D20474-A4BD-42F6-9133-BC1E32E3B51F}" type="presParOf" srcId="{3EEDC6EA-41D4-4B00-AB26-32CC6E8CFE6F}" destId="{5E363272-9A00-43FD-B5B4-BCBB7515AA89}" srcOrd="6" destOrd="0" presId="urn:microsoft.com/office/officeart/2005/8/layout/vList5"/>
    <dgm:cxn modelId="{CBEC11A8-8E77-45FA-AD9B-9CA728C55C92}" type="presParOf" srcId="{5E363272-9A00-43FD-B5B4-BCBB7515AA89}" destId="{AA1A6CF9-DF41-4FFF-96A0-353FF4D57450}" srcOrd="0" destOrd="0" presId="urn:microsoft.com/office/officeart/2005/8/layout/vList5"/>
    <dgm:cxn modelId="{C6582BE5-2D58-430F-9034-EDE3A8BF5ACD}" type="presParOf" srcId="{5E363272-9A00-43FD-B5B4-BCBB7515AA89}" destId="{4562945F-7415-4F58-8E71-C3F8B13294E5}" srcOrd="1" destOrd="0" presId="urn:microsoft.com/office/officeart/2005/8/layout/vList5"/>
    <dgm:cxn modelId="{37D1D29A-2C7C-4107-89CA-34DB632CBA6A}" type="presParOf" srcId="{3EEDC6EA-41D4-4B00-AB26-32CC6E8CFE6F}" destId="{591DFF2E-20AE-42C9-92EE-69A4C6AFE594}" srcOrd="7" destOrd="0" presId="urn:microsoft.com/office/officeart/2005/8/layout/vList5"/>
    <dgm:cxn modelId="{5365F5D9-DD71-4FD5-84B6-8B0FD4CE6945}" type="presParOf" srcId="{3EEDC6EA-41D4-4B00-AB26-32CC6E8CFE6F}" destId="{3E910EAA-5F76-4B0D-BA80-B73779E42836}" srcOrd="8" destOrd="0" presId="urn:microsoft.com/office/officeart/2005/8/layout/vList5"/>
    <dgm:cxn modelId="{3D4EE4E0-78CD-42EF-B1E1-2E2FE2CEE854}" type="presParOf" srcId="{3E910EAA-5F76-4B0D-BA80-B73779E42836}" destId="{30E75431-E4EB-4C69-A7B4-91581C24B9FA}" srcOrd="0" destOrd="0" presId="urn:microsoft.com/office/officeart/2005/8/layout/vList5"/>
    <dgm:cxn modelId="{F6EB4105-0E93-41D5-940B-BCB2561E6D55}" type="presParOf" srcId="{3E910EAA-5F76-4B0D-BA80-B73779E42836}" destId="{516F9E6A-E961-40CE-9872-E9E406F05FCE}" srcOrd="1" destOrd="0" presId="urn:microsoft.com/office/officeart/2005/8/layout/vList5"/>
    <dgm:cxn modelId="{DE341CFF-4E8B-45EF-A4E0-EA1F47E13586}" type="presParOf" srcId="{3EEDC6EA-41D4-4B00-AB26-32CC6E8CFE6F}" destId="{C1049CBD-DFE7-42EC-A8D3-1AF99E123070}" srcOrd="9" destOrd="0" presId="urn:microsoft.com/office/officeart/2005/8/layout/vList5"/>
    <dgm:cxn modelId="{B7AED92A-53F2-42C4-ABF2-B17549D38FC7}" type="presParOf" srcId="{3EEDC6EA-41D4-4B00-AB26-32CC6E8CFE6F}" destId="{1A230E07-AF3A-433F-B5AB-C7846AF2C8EB}" srcOrd="10" destOrd="0" presId="urn:microsoft.com/office/officeart/2005/8/layout/vList5"/>
    <dgm:cxn modelId="{F6703638-30EB-45AF-A19C-F4EF55257A51}" type="presParOf" srcId="{1A230E07-AF3A-433F-B5AB-C7846AF2C8EB}" destId="{8406C671-D386-48DA-8132-AD463C05FC70}" srcOrd="0" destOrd="0" presId="urn:microsoft.com/office/officeart/2005/8/layout/vList5"/>
    <dgm:cxn modelId="{0CC2B8DC-3570-41D7-AC06-4B44C72824AE}" type="presParOf" srcId="{1A230E07-AF3A-433F-B5AB-C7846AF2C8EB}" destId="{8D3C31B1-1259-4387-AAE9-1C2446734707}" srcOrd="1" destOrd="0" presId="urn:microsoft.com/office/officeart/2005/8/layout/vList5"/>
    <dgm:cxn modelId="{7F651E12-5EE6-49A2-8ECC-AE1D61DEE943}" type="presParOf" srcId="{3EEDC6EA-41D4-4B00-AB26-32CC6E8CFE6F}" destId="{2B8588D1-CCD3-41AC-9D0E-ABC340C0831D}" srcOrd="11" destOrd="0" presId="urn:microsoft.com/office/officeart/2005/8/layout/vList5"/>
    <dgm:cxn modelId="{55E68C1A-6EA0-4166-B127-14628FE54C52}" type="presParOf" srcId="{3EEDC6EA-41D4-4B00-AB26-32CC6E8CFE6F}" destId="{53BEE785-6F2C-4C85-8F24-9A088669F01A}" srcOrd="12" destOrd="0" presId="urn:microsoft.com/office/officeart/2005/8/layout/vList5"/>
    <dgm:cxn modelId="{93FBA065-5CF7-45E0-A59B-0B9F5B489E10}" type="presParOf" srcId="{53BEE785-6F2C-4C85-8F24-9A088669F01A}" destId="{DB87DADF-32B2-4A83-8B0D-392E839FA8A5}" srcOrd="0" destOrd="0" presId="urn:microsoft.com/office/officeart/2005/8/layout/vList5"/>
    <dgm:cxn modelId="{B2FE7DBE-6E57-41DD-873E-B9EF08AE7D43}" type="presParOf" srcId="{53BEE785-6F2C-4C85-8F24-9A088669F01A}" destId="{A3376882-2D1E-43A3-8CC4-45462A94C8D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91872B-8B9E-434F-A6B9-9B1E672DC997}">
      <dsp:nvSpPr>
        <dsp:cNvPr id="0" name=""/>
        <dsp:cNvSpPr/>
      </dsp:nvSpPr>
      <dsp:spPr>
        <a:xfrm>
          <a:off x="782850" y="248224"/>
          <a:ext cx="666035" cy="6660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EF1531-6F1C-4CF5-85CC-5F921F5205AA}">
      <dsp:nvSpPr>
        <dsp:cNvPr id="0" name=""/>
        <dsp:cNvSpPr/>
      </dsp:nvSpPr>
      <dsp:spPr>
        <a:xfrm>
          <a:off x="375829" y="1144891"/>
          <a:ext cx="1480078" cy="59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Web-based eDiscovery tool</a:t>
          </a:r>
          <a:endParaRPr lang="en-US" sz="1400" b="1" kern="1200" dirty="0"/>
        </a:p>
      </dsp:txBody>
      <dsp:txXfrm>
        <a:off x="375829" y="1144891"/>
        <a:ext cx="1480078" cy="592031"/>
      </dsp:txXfrm>
    </dsp:sp>
    <dsp:sp modelId="{99C07EDA-D570-4C11-BD70-770FAA41EBDD}">
      <dsp:nvSpPr>
        <dsp:cNvPr id="0" name=""/>
        <dsp:cNvSpPr/>
      </dsp:nvSpPr>
      <dsp:spPr>
        <a:xfrm>
          <a:off x="2521942" y="248224"/>
          <a:ext cx="666035" cy="6660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C60655-1F42-4898-B1F6-4526C663698C}">
      <dsp:nvSpPr>
        <dsp:cNvPr id="0" name=""/>
        <dsp:cNvSpPr/>
      </dsp:nvSpPr>
      <dsp:spPr>
        <a:xfrm>
          <a:off x="2114920" y="1144891"/>
          <a:ext cx="1480078" cy="59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Identify entities in documents</a:t>
          </a:r>
          <a:endParaRPr lang="en-US" sz="1400" b="1" kern="1200" dirty="0"/>
        </a:p>
      </dsp:txBody>
      <dsp:txXfrm>
        <a:off x="2114920" y="1144891"/>
        <a:ext cx="1480078" cy="592031"/>
      </dsp:txXfrm>
    </dsp:sp>
    <dsp:sp modelId="{312DBA1B-86C9-4FAA-BE4A-574DFFBA2D30}">
      <dsp:nvSpPr>
        <dsp:cNvPr id="0" name=""/>
        <dsp:cNvSpPr/>
      </dsp:nvSpPr>
      <dsp:spPr>
        <a:xfrm>
          <a:off x="4261034" y="248224"/>
          <a:ext cx="666035" cy="6660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C606C-EFB9-46F5-98B3-AAD65FBB4F85}">
      <dsp:nvSpPr>
        <dsp:cNvPr id="0" name=""/>
        <dsp:cNvSpPr/>
      </dsp:nvSpPr>
      <dsp:spPr>
        <a:xfrm>
          <a:off x="3854012" y="1144891"/>
          <a:ext cx="1480078" cy="59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Pair entities with external knowledge</a:t>
          </a:r>
          <a:endParaRPr lang="en-US" sz="1400" b="1" kern="1200" dirty="0"/>
        </a:p>
      </dsp:txBody>
      <dsp:txXfrm>
        <a:off x="3854012" y="1144891"/>
        <a:ext cx="1480078" cy="592031"/>
      </dsp:txXfrm>
    </dsp:sp>
    <dsp:sp modelId="{85987729-D4C4-456F-9C53-50B1341D6BBC}">
      <dsp:nvSpPr>
        <dsp:cNvPr id="0" name=""/>
        <dsp:cNvSpPr/>
      </dsp:nvSpPr>
      <dsp:spPr>
        <a:xfrm>
          <a:off x="782850" y="2106942"/>
          <a:ext cx="666035" cy="66603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BD794B-8573-4BC0-9F9E-67EB2AEB1FE0}">
      <dsp:nvSpPr>
        <dsp:cNvPr id="0" name=""/>
        <dsp:cNvSpPr/>
      </dsp:nvSpPr>
      <dsp:spPr>
        <a:xfrm>
          <a:off x="264157" y="3003609"/>
          <a:ext cx="1703421" cy="59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Provide additional context to documents</a:t>
          </a:r>
          <a:endParaRPr lang="en-US" sz="1400" b="1" kern="1200" dirty="0"/>
        </a:p>
      </dsp:txBody>
      <dsp:txXfrm>
        <a:off x="264157" y="3003609"/>
        <a:ext cx="1703421" cy="592031"/>
      </dsp:txXfrm>
    </dsp:sp>
    <dsp:sp modelId="{CA0C5E50-1714-4B06-9E47-964AA919817E}">
      <dsp:nvSpPr>
        <dsp:cNvPr id="0" name=""/>
        <dsp:cNvSpPr/>
      </dsp:nvSpPr>
      <dsp:spPr>
        <a:xfrm>
          <a:off x="2633614" y="2106942"/>
          <a:ext cx="666035" cy="66603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165E3C-F553-4988-904D-D4A0C5CAB918}">
      <dsp:nvSpPr>
        <dsp:cNvPr id="0" name=""/>
        <dsp:cNvSpPr/>
      </dsp:nvSpPr>
      <dsp:spPr>
        <a:xfrm>
          <a:off x="2226592" y="3003609"/>
          <a:ext cx="1480078" cy="59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Improve sensitivity review efficiency</a:t>
          </a:r>
          <a:endParaRPr lang="en-US" sz="1400" b="1" kern="1200" dirty="0"/>
        </a:p>
      </dsp:txBody>
      <dsp:txXfrm>
        <a:off x="2226592" y="3003609"/>
        <a:ext cx="1480078" cy="592031"/>
      </dsp:txXfrm>
    </dsp:sp>
    <dsp:sp modelId="{8BEE83B8-BABF-4862-8F47-7DC57DCB0E7C}">
      <dsp:nvSpPr>
        <dsp:cNvPr id="0" name=""/>
        <dsp:cNvSpPr/>
      </dsp:nvSpPr>
      <dsp:spPr>
        <a:xfrm>
          <a:off x="4372706" y="2106942"/>
          <a:ext cx="666035" cy="66603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D10940-CE50-4D66-824A-8A4B663C0AA5}">
      <dsp:nvSpPr>
        <dsp:cNvPr id="0" name=""/>
        <dsp:cNvSpPr/>
      </dsp:nvSpPr>
      <dsp:spPr>
        <a:xfrm>
          <a:off x="3965684" y="3003609"/>
          <a:ext cx="1480078" cy="59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Improve sensitivity review accuracy</a:t>
          </a:r>
          <a:endParaRPr lang="en-US" sz="1400" b="1" kern="1200" dirty="0"/>
        </a:p>
      </dsp:txBody>
      <dsp:txXfrm>
        <a:off x="3965684" y="3003609"/>
        <a:ext cx="1480078" cy="5920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DF609D-C593-478B-B0C0-6762A7268CD7}">
      <dsp:nvSpPr>
        <dsp:cNvPr id="0" name=""/>
        <dsp:cNvSpPr/>
      </dsp:nvSpPr>
      <dsp:spPr>
        <a:xfrm rot="5400000">
          <a:off x="4103777" y="-1754253"/>
          <a:ext cx="453117" cy="407561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/>
            <a:t>Allows the user to view and interact with the web application</a:t>
          </a:r>
          <a:endParaRPr lang="en-US" sz="1100" kern="1200"/>
        </a:p>
      </dsp:txBody>
      <dsp:txXfrm rot="-5400000">
        <a:off x="2292531" y="79112"/>
        <a:ext cx="4053491" cy="408879"/>
      </dsp:txXfrm>
    </dsp:sp>
    <dsp:sp modelId="{6069D48B-AF60-4DF3-954F-65BDFCD64755}">
      <dsp:nvSpPr>
        <dsp:cNvPr id="0" name=""/>
        <dsp:cNvSpPr/>
      </dsp:nvSpPr>
      <dsp:spPr>
        <a:xfrm>
          <a:off x="0" y="353"/>
          <a:ext cx="2292531" cy="5663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User Interface Component</a:t>
          </a:r>
          <a:endParaRPr lang="en-US" sz="1600" kern="1200" dirty="0"/>
        </a:p>
      </dsp:txBody>
      <dsp:txXfrm>
        <a:off x="27649" y="28002"/>
        <a:ext cx="2237233" cy="511098"/>
      </dsp:txXfrm>
    </dsp:sp>
    <dsp:sp modelId="{4D906475-D6B8-423F-8BC0-2AB6B59296A0}">
      <dsp:nvSpPr>
        <dsp:cNvPr id="0" name=""/>
        <dsp:cNvSpPr/>
      </dsp:nvSpPr>
      <dsp:spPr>
        <a:xfrm rot="5400000">
          <a:off x="4103777" y="-1159537"/>
          <a:ext cx="453117" cy="407561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/>
            <a:t>Acts as an intermediary between the user interface and database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/>
            <a:t>Responsible for processing data</a:t>
          </a:r>
          <a:endParaRPr lang="en-US" sz="1100" kern="1200"/>
        </a:p>
      </dsp:txBody>
      <dsp:txXfrm rot="-5400000">
        <a:off x="2292531" y="673828"/>
        <a:ext cx="4053491" cy="408879"/>
      </dsp:txXfrm>
    </dsp:sp>
    <dsp:sp modelId="{9CB3A05B-FC6B-4B10-BCC3-6DBCE67E18BA}">
      <dsp:nvSpPr>
        <dsp:cNvPr id="0" name=""/>
        <dsp:cNvSpPr/>
      </dsp:nvSpPr>
      <dsp:spPr>
        <a:xfrm>
          <a:off x="0" y="595069"/>
          <a:ext cx="2292531" cy="5663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Web Server Component</a:t>
          </a:r>
          <a:endParaRPr lang="en-US" sz="1600" kern="1200" dirty="0"/>
        </a:p>
      </dsp:txBody>
      <dsp:txXfrm>
        <a:off x="27649" y="622718"/>
        <a:ext cx="2237233" cy="511098"/>
      </dsp:txXfrm>
    </dsp:sp>
    <dsp:sp modelId="{8B26E1F9-A36E-40F2-8508-279F854CA512}">
      <dsp:nvSpPr>
        <dsp:cNvPr id="0" name=""/>
        <dsp:cNvSpPr/>
      </dsp:nvSpPr>
      <dsp:spPr>
        <a:xfrm rot="5400000">
          <a:off x="4103777" y="-564821"/>
          <a:ext cx="453117" cy="407561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/>
            <a:t>Stores documents, entities, instances and topic model details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/>
            <a:t>Data can be retrieved via the web server component</a:t>
          </a:r>
          <a:endParaRPr lang="en-US" sz="1100" kern="1200"/>
        </a:p>
      </dsp:txBody>
      <dsp:txXfrm rot="-5400000">
        <a:off x="2292531" y="1268544"/>
        <a:ext cx="4053491" cy="408879"/>
      </dsp:txXfrm>
    </dsp:sp>
    <dsp:sp modelId="{0DECFE3D-3BC6-4D9E-833B-54BE364D725F}">
      <dsp:nvSpPr>
        <dsp:cNvPr id="0" name=""/>
        <dsp:cNvSpPr/>
      </dsp:nvSpPr>
      <dsp:spPr>
        <a:xfrm>
          <a:off x="0" y="1189785"/>
          <a:ext cx="2292531" cy="5663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Database Component</a:t>
          </a:r>
          <a:endParaRPr lang="en-US" sz="1600" kern="1200" dirty="0"/>
        </a:p>
      </dsp:txBody>
      <dsp:txXfrm>
        <a:off x="27649" y="1217434"/>
        <a:ext cx="2237233" cy="511098"/>
      </dsp:txXfrm>
    </dsp:sp>
    <dsp:sp modelId="{4562945F-7415-4F58-8E71-C3F8B13294E5}">
      <dsp:nvSpPr>
        <dsp:cNvPr id="0" name=""/>
        <dsp:cNvSpPr/>
      </dsp:nvSpPr>
      <dsp:spPr>
        <a:xfrm rot="5400000">
          <a:off x="4103777" y="29895"/>
          <a:ext cx="453117" cy="407561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/>
            <a:t>Identifies entities in documents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/>
            <a:t>Links entities to a knowledge base URL</a:t>
          </a:r>
          <a:endParaRPr lang="en-US" sz="1100" kern="1200"/>
        </a:p>
      </dsp:txBody>
      <dsp:txXfrm rot="-5400000">
        <a:off x="2292531" y="1863261"/>
        <a:ext cx="4053491" cy="408879"/>
      </dsp:txXfrm>
    </dsp:sp>
    <dsp:sp modelId="{AA1A6CF9-DF41-4FFF-96A0-353FF4D57450}">
      <dsp:nvSpPr>
        <dsp:cNvPr id="0" name=""/>
        <dsp:cNvSpPr/>
      </dsp:nvSpPr>
      <dsp:spPr>
        <a:xfrm>
          <a:off x="0" y="1784502"/>
          <a:ext cx="2292531" cy="5663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NER Component</a:t>
          </a:r>
          <a:endParaRPr lang="en-US" sz="1600" kern="1200" dirty="0"/>
        </a:p>
      </dsp:txBody>
      <dsp:txXfrm>
        <a:off x="27649" y="1812151"/>
        <a:ext cx="2237233" cy="511098"/>
      </dsp:txXfrm>
    </dsp:sp>
    <dsp:sp modelId="{516F9E6A-E961-40CE-9872-E9E406F05FCE}">
      <dsp:nvSpPr>
        <dsp:cNvPr id="0" name=""/>
        <dsp:cNvSpPr/>
      </dsp:nvSpPr>
      <dsp:spPr>
        <a:xfrm rot="5400000">
          <a:off x="4103777" y="624611"/>
          <a:ext cx="453117" cy="407561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/>
            <a:t>Retrieves external information when given an entity URL</a:t>
          </a:r>
          <a:endParaRPr lang="en-US" sz="1100" kern="1200"/>
        </a:p>
      </dsp:txBody>
      <dsp:txXfrm rot="-5400000">
        <a:off x="2292531" y="2457977"/>
        <a:ext cx="4053491" cy="408879"/>
      </dsp:txXfrm>
    </dsp:sp>
    <dsp:sp modelId="{30E75431-E4EB-4C69-A7B4-91581C24B9FA}">
      <dsp:nvSpPr>
        <dsp:cNvPr id="0" name=""/>
        <dsp:cNvSpPr/>
      </dsp:nvSpPr>
      <dsp:spPr>
        <a:xfrm>
          <a:off x="0" y="2379218"/>
          <a:ext cx="2292531" cy="5663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Knowledge Base Component</a:t>
          </a:r>
          <a:endParaRPr lang="en-US" sz="1600" kern="1200" dirty="0"/>
        </a:p>
      </dsp:txBody>
      <dsp:txXfrm>
        <a:off x="27649" y="2406867"/>
        <a:ext cx="2237233" cy="511098"/>
      </dsp:txXfrm>
    </dsp:sp>
    <dsp:sp modelId="{8D3C31B1-1259-4387-AAE9-1C2446734707}">
      <dsp:nvSpPr>
        <dsp:cNvPr id="0" name=""/>
        <dsp:cNvSpPr/>
      </dsp:nvSpPr>
      <dsp:spPr>
        <a:xfrm rot="5400000">
          <a:off x="4103777" y="1219327"/>
          <a:ext cx="453117" cy="407561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/>
            <a:t>Classifies the sensitivity of an entity given an entity abstract</a:t>
          </a:r>
          <a:endParaRPr lang="en-US" sz="1100" kern="1200"/>
        </a:p>
      </dsp:txBody>
      <dsp:txXfrm rot="-5400000">
        <a:off x="2292531" y="3052693"/>
        <a:ext cx="4053491" cy="408879"/>
      </dsp:txXfrm>
    </dsp:sp>
    <dsp:sp modelId="{8406C671-D386-48DA-8132-AD463C05FC70}">
      <dsp:nvSpPr>
        <dsp:cNvPr id="0" name=""/>
        <dsp:cNvSpPr/>
      </dsp:nvSpPr>
      <dsp:spPr>
        <a:xfrm>
          <a:off x="0" y="2973934"/>
          <a:ext cx="2292531" cy="5663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Sensitivity Classifier Component</a:t>
          </a:r>
          <a:endParaRPr lang="en-US" sz="1600" kern="1200" dirty="0"/>
        </a:p>
      </dsp:txBody>
      <dsp:txXfrm>
        <a:off x="27649" y="3001583"/>
        <a:ext cx="2237233" cy="511098"/>
      </dsp:txXfrm>
    </dsp:sp>
    <dsp:sp modelId="{A3376882-2D1E-43A3-8CC4-45462A94C8DB}">
      <dsp:nvSpPr>
        <dsp:cNvPr id="0" name=""/>
        <dsp:cNvSpPr/>
      </dsp:nvSpPr>
      <dsp:spPr>
        <a:xfrm rot="5400000">
          <a:off x="4103777" y="1814043"/>
          <a:ext cx="453117" cy="407561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/>
            <a:t>Clusters documents using a topic model algorithm</a:t>
          </a:r>
          <a:endParaRPr lang="en-US" sz="1100" kern="1200"/>
        </a:p>
      </dsp:txBody>
      <dsp:txXfrm rot="-5400000">
        <a:off x="2292531" y="3647409"/>
        <a:ext cx="4053491" cy="408879"/>
      </dsp:txXfrm>
    </dsp:sp>
    <dsp:sp modelId="{DB87DADF-32B2-4A83-8B0D-392E839FA8A5}">
      <dsp:nvSpPr>
        <dsp:cNvPr id="0" name=""/>
        <dsp:cNvSpPr/>
      </dsp:nvSpPr>
      <dsp:spPr>
        <a:xfrm>
          <a:off x="0" y="3568651"/>
          <a:ext cx="2292531" cy="5663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Topic Modelling Component</a:t>
          </a:r>
          <a:endParaRPr lang="en-US" sz="1600" kern="1200" dirty="0"/>
        </a:p>
      </dsp:txBody>
      <dsp:txXfrm>
        <a:off x="27649" y="3596300"/>
        <a:ext cx="2237233" cy="5110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7C963-2C5F-468D-8D2F-B86B13E29461}" type="datetimeFigureOut">
              <a:rPr lang="en-GB" smtClean="0"/>
              <a:t>21/03/2023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5E602-21EB-47B5-AE50-8243700C85F5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027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7C963-2C5F-468D-8D2F-B86B13E29461}" type="datetimeFigureOut">
              <a:rPr lang="en-GB" smtClean="0"/>
              <a:t>21/03/2023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5E602-21EB-47B5-AE50-8243700C85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6064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7C963-2C5F-468D-8D2F-B86B13E29461}" type="datetimeFigureOut">
              <a:rPr lang="en-GB" smtClean="0"/>
              <a:t>21/03/2023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5E602-21EB-47B5-AE50-8243700C85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9520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7C963-2C5F-468D-8D2F-B86B13E29461}" type="datetimeFigureOut">
              <a:rPr lang="en-GB" smtClean="0"/>
              <a:t>21/03/2023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5E602-21EB-47B5-AE50-8243700C85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3668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7C963-2C5F-468D-8D2F-B86B13E29461}" type="datetimeFigureOut">
              <a:rPr lang="en-GB" smtClean="0"/>
              <a:t>21/03/2023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5E602-21EB-47B5-AE50-8243700C85F5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307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7C963-2C5F-468D-8D2F-B86B13E29461}" type="datetimeFigureOut">
              <a:rPr lang="en-GB" smtClean="0"/>
              <a:t>21/03/2023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5E602-21EB-47B5-AE50-8243700C85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14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7C963-2C5F-468D-8D2F-B86B13E29461}" type="datetimeFigureOut">
              <a:rPr lang="en-GB" smtClean="0"/>
              <a:t>21/03/2023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5E602-21EB-47B5-AE50-8243700C85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1809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7C963-2C5F-468D-8D2F-B86B13E29461}" type="datetimeFigureOut">
              <a:rPr lang="en-GB" smtClean="0"/>
              <a:t>21/03/2023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5E602-21EB-47B5-AE50-8243700C85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015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7C963-2C5F-468D-8D2F-B86B13E29461}" type="datetimeFigureOut">
              <a:rPr lang="en-GB" smtClean="0"/>
              <a:t>21/03/2023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5E602-21EB-47B5-AE50-8243700C85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9758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177C963-2C5F-468D-8D2F-B86B13E29461}" type="datetimeFigureOut">
              <a:rPr lang="en-GB" smtClean="0"/>
              <a:t>21/03/2023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15E602-21EB-47B5-AE50-8243700C85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05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7C963-2C5F-468D-8D2F-B86B13E29461}" type="datetimeFigureOut">
              <a:rPr lang="en-GB" smtClean="0"/>
              <a:t>21/03/2023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5E602-21EB-47B5-AE50-8243700C85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6619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177C963-2C5F-468D-8D2F-B86B13E29461}" type="datetimeFigureOut">
              <a:rPr lang="en-GB" smtClean="0"/>
              <a:t>21/03/2023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615E602-21EB-47B5-AE50-8243700C85F5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24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E896D-9CDD-079D-3BE5-5536164335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9726230" cy="3566160"/>
          </a:xfrm>
        </p:spPr>
        <p:txBody>
          <a:bodyPr>
            <a:noAutofit/>
          </a:bodyPr>
          <a:lstStyle/>
          <a:p>
            <a:r>
              <a:rPr lang="en-GB" sz="6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Linking External Information to Named Entities to Assist Sensitivity Reviewers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E681A9-8EC8-0303-554E-6B9753CA59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Lewis Ponsonby – 2464980P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7926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2F3FB-BE96-4823-EE5C-D6346368A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Pseudo-Document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A72CE-03BA-DE48-9964-D7E9CAAA6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193918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Entities are tagged in each labelled training document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Abstracts are retrieved for each entity instance in a given training document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Entity abstracts are concatenated into a new training document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Pseudo-training document is assigned the sensitivity label of its parent document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EF17F027-8C7A-31CC-B6AE-76B9500FC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941" y="3586693"/>
            <a:ext cx="6608941" cy="238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079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2F3FB-BE96-4823-EE5C-D6346368A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Abstract Document Approach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31C4DCC6-09A8-2F04-2908-265B8FFF51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941" y="3463040"/>
            <a:ext cx="6686118" cy="2490699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EF17F027-8C7A-31CC-B6AE-76B9500FC7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941" y="3518351"/>
            <a:ext cx="6608941" cy="2380076"/>
          </a:xfrm>
          <a:prstGeom prst="rect">
            <a:avLst/>
          </a:prstGeom>
        </p:spPr>
      </p:pic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778C3814-E741-45CB-8069-3752DCEB70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057" y="3518352"/>
            <a:ext cx="7058846" cy="2490698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D1C27F2-6116-F4FE-F1F2-104B7ED15F7E}"/>
              </a:ext>
            </a:extLst>
          </p:cNvPr>
          <p:cNvSpPr txBox="1">
            <a:spLocks/>
          </p:cNvSpPr>
          <p:nvPr/>
        </p:nvSpPr>
        <p:spPr>
          <a:xfrm>
            <a:off x="1097280" y="1845733"/>
            <a:ext cx="10058400" cy="193918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Entities are tagged in each labelled training document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Abstracts are retrieved for each entity instance in a given training document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Entity abstracts are converted into training documents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Each entity abstract training document is assigned the sensitivity label of its parent document</a:t>
            </a:r>
          </a:p>
        </p:txBody>
      </p:sp>
    </p:spTree>
    <p:extLst>
      <p:ext uri="{BB962C8B-B14F-4D97-AF65-F5344CB8AC3E}">
        <p14:creationId xmlns:p14="http://schemas.microsoft.com/office/powerpoint/2010/main" val="1174875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2F3FB-BE96-4823-EE5C-D6346368A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A72CE-03BA-DE48-9964-D7E9CAAA6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05570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Both approaches were significantly improved by down sampling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Individual abstract approach superior in all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Individual abstract approach significant increase in performance over pseudo-documents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For these reasons, the individual abstract approach was selected for the entity classifier</a:t>
            </a: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8AE36FBD-DCA7-D9B9-B4C6-6A0EF17ADF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75"/>
          <a:stretch/>
        </p:blipFill>
        <p:spPr>
          <a:xfrm>
            <a:off x="2041202" y="4009814"/>
            <a:ext cx="8109596" cy="150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545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2F3FB-BE96-4823-EE5C-D6346368A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A72CE-03BA-DE48-9964-D7E9CAAA6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052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2F3FB-BE96-4823-EE5C-D6346368A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A72CE-03BA-DE48-9964-D7E9CAAA6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6817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2F3FB-BE96-4823-EE5C-D6346368A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A72CE-03BA-DE48-9964-D7E9CAAA6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476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2F3FB-BE96-4823-EE5C-D6346368A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A72CE-03BA-DE48-9964-D7E9CAAA6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 b="1" dirty="0"/>
              <a:t>Documents held by public authorities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Accessible through FOIA requests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Published in TNA after 20 years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b="1" dirty="0"/>
              <a:t>Document access is subject to exemptions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Personal Information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Information Affecting International Relations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b="1" dirty="0"/>
              <a:t>Documents reviewed by the FCDO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Reviewers examine documents to ensure no sensitive information is published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High volume of digital documents to review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Very little file structure in digital documents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b="1" dirty="0"/>
              <a:t>Entities can be used to assist reviewers</a:t>
            </a:r>
          </a:p>
        </p:txBody>
      </p:sp>
      <p:pic>
        <p:nvPicPr>
          <p:cNvPr id="1026" name="Picture 2" descr="Digital records sensitivity review - FCDO Services">
            <a:extLst>
              <a:ext uri="{FF2B5EF4-FFF2-40B4-BE49-F238E27FC236}">
                <a16:creationId xmlns:a16="http://schemas.microsoft.com/office/drawing/2014/main" id="{4D963D5B-FC09-2077-E899-B0D75119A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40" y="2678789"/>
            <a:ext cx="4099560" cy="273440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5735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2F3FB-BE96-4823-EE5C-D6346368A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A72CE-03BA-DE48-9964-D7E9CAAA6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281920" cy="213190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Named entities are words or phrases like locations, countries, organisations or people.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Can be linked to external knowledge base entries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Entities paired with external knowledge can help provide valuable context to sensitivity reviewers</a:t>
            </a:r>
          </a:p>
        </p:txBody>
      </p:sp>
      <p:pic>
        <p:nvPicPr>
          <p:cNvPr id="5" name="Picture 4" descr="Graphical user interface, text, application, website&#10;&#10;Description automatically generated">
            <a:extLst>
              <a:ext uri="{FF2B5EF4-FFF2-40B4-BE49-F238E27FC236}">
                <a16:creationId xmlns:a16="http://schemas.microsoft.com/office/drawing/2014/main" id="{10524550-5F9F-447F-4795-9E9F035CC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859" y="3356137"/>
            <a:ext cx="7926057" cy="12893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AA96A201-1D2A-267C-CDE9-C6B0DE5F93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067"/>
          <a:stretch/>
        </p:blipFill>
        <p:spPr>
          <a:xfrm>
            <a:off x="3276272" y="4703318"/>
            <a:ext cx="7485869" cy="1387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7041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2F3FB-BE96-4823-EE5C-D6346368A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0C1C3BB-B1C9-C3D1-11FA-15453D95D5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906783"/>
              </p:ext>
            </p:extLst>
          </p:nvPr>
        </p:nvGraphicFramePr>
        <p:xfrm>
          <a:off x="2895600" y="1947334"/>
          <a:ext cx="5709920" cy="3843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9815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2F3FB-BE96-4823-EE5C-D6346368A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Existing Products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A72CE-03BA-DE48-9964-D7E9CAAA6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495800" cy="4023360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Relativity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Personal Information Recognition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Corpus Searching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C00000"/>
                </a:solidFill>
              </a:rPr>
              <a:t>Does not utilise 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C00000"/>
                </a:solidFill>
              </a:rPr>
              <a:t>Targeted towards legal eDiscovery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Everlaw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Document &amp; corpus visualisations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Document clustering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C00000"/>
                </a:solidFill>
              </a:rPr>
              <a:t>Does not utilise 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OpenText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Document &amp; corpus visualisations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Active learning and technology assisted review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C00000"/>
                </a:solidFill>
              </a:rPr>
              <a:t>Does not utilise document clustering or NER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48511B4A-6C67-7DFA-55EA-2F31C50C30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1845734"/>
            <a:ext cx="4457749" cy="24741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6BE4F7C-090E-B8AB-8150-ACC2B10A99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048" b="35165"/>
          <a:stretch/>
        </p:blipFill>
        <p:spPr>
          <a:xfrm>
            <a:off x="6692228" y="3712323"/>
            <a:ext cx="4709250" cy="23017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3251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2F3FB-BE96-4823-EE5C-D6346368A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A72CE-03BA-DE48-9964-D7E9CAAA6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8480" y="1967654"/>
            <a:ext cx="8575040" cy="4023360"/>
          </a:xfrm>
        </p:spPr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 Web-based eDiscovery tool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Easy to use on different platforms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Doesn’t require excessive training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 Named entity recognition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Identifies countries, locations &amp; people in documents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Could help identify personal information where people are referenced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Could help identify information affecting international relations where countries &amp; locations are referenced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 External information from knowledge bases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Could help provide additional context where reviewers are unsure about documents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 Entity sensitivity prediction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Could help inform reviewers if entities may cause sensitivity issues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 Document &amp; corpus visualisations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Could help reviewers understand documents at a glance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 Document clustering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Could help reviewers identify related documents where files have poor structure</a:t>
            </a:r>
          </a:p>
        </p:txBody>
      </p:sp>
    </p:spTree>
    <p:extLst>
      <p:ext uri="{BB962C8B-B14F-4D97-AF65-F5344CB8AC3E}">
        <p14:creationId xmlns:p14="http://schemas.microsoft.com/office/powerpoint/2010/main" val="2986043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9" name="Rectangle 2056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70" name="Rectangle 2058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42F3FB-BE96-4823-EE5C-D6346368A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r>
              <a:rPr lang="en-GB" sz="5400" dirty="0">
                <a:solidFill>
                  <a:srgbClr val="395055"/>
                </a:solidFill>
              </a:rPr>
              <a:t>Architecture</a:t>
            </a:r>
          </a:p>
        </p:txBody>
      </p:sp>
      <p:cxnSp>
        <p:nvCxnSpPr>
          <p:cNvPr id="2071" name="Straight Connector 2060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73" name="Content Placeholder 2">
            <a:extLst>
              <a:ext uri="{FF2B5EF4-FFF2-40B4-BE49-F238E27FC236}">
                <a16:creationId xmlns:a16="http://schemas.microsoft.com/office/drawing/2014/main" id="{5EC2213E-33DA-3A26-0BF3-14D3A958D6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2672395"/>
              </p:ext>
            </p:extLst>
          </p:nvPr>
        </p:nvGraphicFramePr>
        <p:xfrm>
          <a:off x="5181601" y="2198913"/>
          <a:ext cx="6368142" cy="4135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4" name="Picture 6">
            <a:extLst>
              <a:ext uri="{FF2B5EF4-FFF2-40B4-BE49-F238E27FC236}">
                <a16:creationId xmlns:a16="http://schemas.microsoft.com/office/drawing/2014/main" id="{3903724A-4DB2-E010-A79E-BF4D4C5A3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230" y="634946"/>
            <a:ext cx="2776643" cy="5422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6874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2F3FB-BE96-4823-EE5C-D6346368A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A72CE-03BA-DE48-9964-D7E9CAAA6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6068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Database component operated with relational tables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Database was normalised to avoid redundant data storage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Relational database allowed for simple SQL-like querying when retrieving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Cascading attributes were used to avoid violating foreign key constraints 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3DD3CDF-CB2A-5083-ECB7-46882F42D7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080" y="2381366"/>
            <a:ext cx="6451600" cy="313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146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31C4DCC6-09A8-2F04-2908-265B8FFF51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941" y="3463040"/>
            <a:ext cx="6686118" cy="24906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42F3FB-BE96-4823-EE5C-D6346368A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Sensitivity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A72CE-03BA-DE48-9964-D7E9CAAA6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74241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Classifying entities for use in sensitivity review is an unexplored area of research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Unlike typical classification tasks, classifying entities is context dependent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In some cases, an entity appears in sensitive documents as well as non-sensitive documents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An experiment was performed to evaluate the performances of two classifier approaches</a:t>
            </a:r>
          </a:p>
        </p:txBody>
      </p:sp>
    </p:spTree>
    <p:extLst>
      <p:ext uri="{BB962C8B-B14F-4D97-AF65-F5344CB8AC3E}">
        <p14:creationId xmlns:p14="http://schemas.microsoft.com/office/powerpoint/2010/main" val="393111925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419</TotalTime>
  <Words>634</Words>
  <Application>Microsoft Office PowerPoint</Application>
  <PresentationFormat>Widescreen</PresentationFormat>
  <Paragraphs>101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Retrospect</vt:lpstr>
      <vt:lpstr>Linking External Information to Named Entities to Assist Sensitivity Reviewers </vt:lpstr>
      <vt:lpstr>Motivation</vt:lpstr>
      <vt:lpstr>Motivation</vt:lpstr>
      <vt:lpstr>Aims</vt:lpstr>
      <vt:lpstr>Existing Products</vt:lpstr>
      <vt:lpstr>Requirements</vt:lpstr>
      <vt:lpstr>Architecture</vt:lpstr>
      <vt:lpstr>Architecture</vt:lpstr>
      <vt:lpstr>Entity Sensitivity Classifier</vt:lpstr>
      <vt:lpstr>Pseudo-Document Approach</vt:lpstr>
      <vt:lpstr>Abstract Document Approach</vt:lpstr>
      <vt:lpstr>Experiment Results</vt:lpstr>
      <vt:lpstr>Implementation</vt:lpstr>
      <vt:lpstr>Evaluation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Linking External Information to Named Entities to Assist Sensitivity Reviewers </dc:title>
  <dc:creator>Lewis Ponsonby (student)</dc:creator>
  <cp:lastModifiedBy>Lewis Ponsonby (student)</cp:lastModifiedBy>
  <cp:revision>1</cp:revision>
  <dcterms:created xsi:type="dcterms:W3CDTF">2023-03-21T15:59:46Z</dcterms:created>
  <dcterms:modified xsi:type="dcterms:W3CDTF">2023-03-21T23:01:51Z</dcterms:modified>
</cp:coreProperties>
</file>