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3" r:id="rId4"/>
    <p:sldId id="258" r:id="rId5"/>
    <p:sldId id="259"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51E75-B34F-41BC-BF89-DEE4B6E0D945}" v="40" dt="2022-10-04T11:32:29.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Ponsonby (student)" userId="f6c9422d-3e4e-444c-913c-348fd1a06f23" providerId="ADAL" clId="{C7251E75-B34F-41BC-BF89-DEE4B6E0D945}"/>
    <pc:docChg chg="undo custSel addSld delSld modSld">
      <pc:chgData name="Lewis Ponsonby (student)" userId="f6c9422d-3e4e-444c-913c-348fd1a06f23" providerId="ADAL" clId="{C7251E75-B34F-41BC-BF89-DEE4B6E0D945}" dt="2022-10-04T12:47:01.281" v="7382" actId="20577"/>
      <pc:docMkLst>
        <pc:docMk/>
      </pc:docMkLst>
      <pc:sldChg chg="modSp mod">
        <pc:chgData name="Lewis Ponsonby (student)" userId="f6c9422d-3e4e-444c-913c-348fd1a06f23" providerId="ADAL" clId="{C7251E75-B34F-41BC-BF89-DEE4B6E0D945}" dt="2022-10-03T14:52:33.318" v="360" actId="20577"/>
        <pc:sldMkLst>
          <pc:docMk/>
          <pc:sldMk cId="4073786687" sldId="256"/>
        </pc:sldMkLst>
        <pc:spChg chg="mod">
          <ac:chgData name="Lewis Ponsonby (student)" userId="f6c9422d-3e4e-444c-913c-348fd1a06f23" providerId="ADAL" clId="{C7251E75-B34F-41BC-BF89-DEE4B6E0D945}" dt="2022-10-03T14:52:33.318" v="360" actId="20577"/>
          <ac:spMkLst>
            <pc:docMk/>
            <pc:sldMk cId="4073786687" sldId="256"/>
            <ac:spMk id="3" creationId="{8F8BEDAE-EC3E-5FCB-9F0B-25F81C33BF58}"/>
          </ac:spMkLst>
        </pc:spChg>
      </pc:sldChg>
      <pc:sldChg chg="modSp mod">
        <pc:chgData name="Lewis Ponsonby (student)" userId="f6c9422d-3e4e-444c-913c-348fd1a06f23" providerId="ADAL" clId="{C7251E75-B34F-41BC-BF89-DEE4B6E0D945}" dt="2022-10-04T10:39:39.196" v="2652" actId="14100"/>
        <pc:sldMkLst>
          <pc:docMk/>
          <pc:sldMk cId="2353938724" sldId="257"/>
        </pc:sldMkLst>
        <pc:graphicFrameChg chg="mod">
          <ac:chgData name="Lewis Ponsonby (student)" userId="f6c9422d-3e4e-444c-913c-348fd1a06f23" providerId="ADAL" clId="{C7251E75-B34F-41BC-BF89-DEE4B6E0D945}" dt="2022-10-04T10:39:39.196" v="2652" actId="14100"/>
          <ac:graphicFrameMkLst>
            <pc:docMk/>
            <pc:sldMk cId="2353938724" sldId="257"/>
            <ac:graphicFrameMk id="8" creationId="{560B4E0C-F0F1-4C7E-591E-E28F573515E9}"/>
          </ac:graphicFrameMkLst>
        </pc:graphicFrameChg>
      </pc:sldChg>
      <pc:sldChg chg="modSp new mod">
        <pc:chgData name="Lewis Ponsonby (student)" userId="f6c9422d-3e4e-444c-913c-348fd1a06f23" providerId="ADAL" clId="{C7251E75-B34F-41BC-BF89-DEE4B6E0D945}" dt="2022-10-04T12:30:27.169" v="6027" actId="20577"/>
        <pc:sldMkLst>
          <pc:docMk/>
          <pc:sldMk cId="1545817052" sldId="258"/>
        </pc:sldMkLst>
        <pc:spChg chg="mod">
          <ac:chgData name="Lewis Ponsonby (student)" userId="f6c9422d-3e4e-444c-913c-348fd1a06f23" providerId="ADAL" clId="{C7251E75-B34F-41BC-BF89-DEE4B6E0D945}" dt="2022-10-04T10:22:53.022" v="578" actId="20577"/>
          <ac:spMkLst>
            <pc:docMk/>
            <pc:sldMk cId="1545817052" sldId="258"/>
            <ac:spMk id="2" creationId="{04B94721-384F-36EC-2002-981EAA2D220C}"/>
          </ac:spMkLst>
        </pc:spChg>
        <pc:spChg chg="mod">
          <ac:chgData name="Lewis Ponsonby (student)" userId="f6c9422d-3e4e-444c-913c-348fd1a06f23" providerId="ADAL" clId="{C7251E75-B34F-41BC-BF89-DEE4B6E0D945}" dt="2022-10-04T12:30:27.169" v="6027" actId="20577"/>
          <ac:spMkLst>
            <pc:docMk/>
            <pc:sldMk cId="1545817052" sldId="258"/>
            <ac:spMk id="3" creationId="{46C65CD1-2BE4-46F4-FE97-59BD1644C9B3}"/>
          </ac:spMkLst>
        </pc:spChg>
      </pc:sldChg>
      <pc:sldChg chg="modSp del mod">
        <pc:chgData name="Lewis Ponsonby (student)" userId="f6c9422d-3e4e-444c-913c-348fd1a06f23" providerId="ADAL" clId="{C7251E75-B34F-41BC-BF89-DEE4B6E0D945}" dt="2022-10-04T10:20:23.216" v="526" actId="47"/>
        <pc:sldMkLst>
          <pc:docMk/>
          <pc:sldMk cId="3345413904" sldId="258"/>
        </pc:sldMkLst>
        <pc:spChg chg="mod">
          <ac:chgData name="Lewis Ponsonby (student)" userId="f6c9422d-3e4e-444c-913c-348fd1a06f23" providerId="ADAL" clId="{C7251E75-B34F-41BC-BF89-DEE4B6E0D945}" dt="2022-10-03T12:27:46.619" v="14" actId="20577"/>
          <ac:spMkLst>
            <pc:docMk/>
            <pc:sldMk cId="3345413904" sldId="258"/>
            <ac:spMk id="4" creationId="{D51A7F39-58EC-434B-573E-7949014437ED}"/>
          </ac:spMkLst>
        </pc:spChg>
      </pc:sldChg>
      <pc:sldChg chg="modSp add mod">
        <pc:chgData name="Lewis Ponsonby (student)" userId="f6c9422d-3e4e-444c-913c-348fd1a06f23" providerId="ADAL" clId="{C7251E75-B34F-41BC-BF89-DEE4B6E0D945}" dt="2022-10-04T11:21:03.797" v="5428" actId="20577"/>
        <pc:sldMkLst>
          <pc:docMk/>
          <pc:sldMk cId="1341080661" sldId="259"/>
        </pc:sldMkLst>
        <pc:spChg chg="mod">
          <ac:chgData name="Lewis Ponsonby (student)" userId="f6c9422d-3e4e-444c-913c-348fd1a06f23" providerId="ADAL" clId="{C7251E75-B34F-41BC-BF89-DEE4B6E0D945}" dt="2022-10-04T10:23:24.804" v="609" actId="20577"/>
          <ac:spMkLst>
            <pc:docMk/>
            <pc:sldMk cId="1341080661" sldId="259"/>
            <ac:spMk id="2" creationId="{04B94721-384F-36EC-2002-981EAA2D220C}"/>
          </ac:spMkLst>
        </pc:spChg>
        <pc:spChg chg="mod">
          <ac:chgData name="Lewis Ponsonby (student)" userId="f6c9422d-3e4e-444c-913c-348fd1a06f23" providerId="ADAL" clId="{C7251E75-B34F-41BC-BF89-DEE4B6E0D945}" dt="2022-10-04T11:21:03.797" v="5428" actId="20577"/>
          <ac:spMkLst>
            <pc:docMk/>
            <pc:sldMk cId="1341080661" sldId="259"/>
            <ac:spMk id="3" creationId="{46C65CD1-2BE4-46F4-FE97-59BD1644C9B3}"/>
          </ac:spMkLst>
        </pc:spChg>
      </pc:sldChg>
      <pc:sldChg chg="modSp del mod">
        <pc:chgData name="Lewis Ponsonby (student)" userId="f6c9422d-3e4e-444c-913c-348fd1a06f23" providerId="ADAL" clId="{C7251E75-B34F-41BC-BF89-DEE4B6E0D945}" dt="2022-10-04T10:20:23.753" v="527" actId="47"/>
        <pc:sldMkLst>
          <pc:docMk/>
          <pc:sldMk cId="2236036655" sldId="259"/>
        </pc:sldMkLst>
        <pc:spChg chg="mod">
          <ac:chgData name="Lewis Ponsonby (student)" userId="f6c9422d-3e4e-444c-913c-348fd1a06f23" providerId="ADAL" clId="{C7251E75-B34F-41BC-BF89-DEE4B6E0D945}" dt="2022-10-03T12:29:02.695" v="229" actId="20577"/>
          <ac:spMkLst>
            <pc:docMk/>
            <pc:sldMk cId="2236036655" sldId="259"/>
            <ac:spMk id="4" creationId="{D51A7F39-58EC-434B-573E-7949014437ED}"/>
          </ac:spMkLst>
        </pc:spChg>
      </pc:sldChg>
      <pc:sldChg chg="modSp add mod">
        <pc:chgData name="Lewis Ponsonby (student)" userId="f6c9422d-3e4e-444c-913c-348fd1a06f23" providerId="ADAL" clId="{C7251E75-B34F-41BC-BF89-DEE4B6E0D945}" dt="2022-10-04T10:54:43.073" v="3383" actId="20577"/>
        <pc:sldMkLst>
          <pc:docMk/>
          <pc:sldMk cId="445620255" sldId="260"/>
        </pc:sldMkLst>
        <pc:spChg chg="mod">
          <ac:chgData name="Lewis Ponsonby (student)" userId="f6c9422d-3e4e-444c-913c-348fd1a06f23" providerId="ADAL" clId="{C7251E75-B34F-41BC-BF89-DEE4B6E0D945}" dt="2022-10-04T10:23:34.712" v="623" actId="20577"/>
          <ac:spMkLst>
            <pc:docMk/>
            <pc:sldMk cId="445620255" sldId="260"/>
            <ac:spMk id="2" creationId="{04B94721-384F-36EC-2002-981EAA2D220C}"/>
          </ac:spMkLst>
        </pc:spChg>
        <pc:spChg chg="mod">
          <ac:chgData name="Lewis Ponsonby (student)" userId="f6c9422d-3e4e-444c-913c-348fd1a06f23" providerId="ADAL" clId="{C7251E75-B34F-41BC-BF89-DEE4B6E0D945}" dt="2022-10-04T10:54:43.073" v="3383" actId="20577"/>
          <ac:spMkLst>
            <pc:docMk/>
            <pc:sldMk cId="445620255" sldId="260"/>
            <ac:spMk id="3" creationId="{46C65CD1-2BE4-46F4-FE97-59BD1644C9B3}"/>
          </ac:spMkLst>
        </pc:spChg>
      </pc:sldChg>
      <pc:sldChg chg="modSp add del mod">
        <pc:chgData name="Lewis Ponsonby (student)" userId="f6c9422d-3e4e-444c-913c-348fd1a06f23" providerId="ADAL" clId="{C7251E75-B34F-41BC-BF89-DEE4B6E0D945}" dt="2022-10-04T10:20:24.088" v="528" actId="47"/>
        <pc:sldMkLst>
          <pc:docMk/>
          <pc:sldMk cId="3805877690" sldId="260"/>
        </pc:sldMkLst>
        <pc:spChg chg="mod">
          <ac:chgData name="Lewis Ponsonby (student)" userId="f6c9422d-3e4e-444c-913c-348fd1a06f23" providerId="ADAL" clId="{C7251E75-B34F-41BC-BF89-DEE4B6E0D945}" dt="2022-10-01T20:41:11.887" v="4" actId="14100"/>
          <ac:spMkLst>
            <pc:docMk/>
            <pc:sldMk cId="3805877690" sldId="260"/>
            <ac:spMk id="2" creationId="{6DE7BB22-D030-79CA-0926-A912D44C9955}"/>
          </ac:spMkLst>
        </pc:spChg>
        <pc:spChg chg="mod">
          <ac:chgData name="Lewis Ponsonby (student)" userId="f6c9422d-3e4e-444c-913c-348fd1a06f23" providerId="ADAL" clId="{C7251E75-B34F-41BC-BF89-DEE4B6E0D945}" dt="2022-10-03T14:54:13.053" v="442" actId="313"/>
          <ac:spMkLst>
            <pc:docMk/>
            <pc:sldMk cId="3805877690" sldId="260"/>
            <ac:spMk id="4" creationId="{D51A7F39-58EC-434B-573E-7949014437ED}"/>
          </ac:spMkLst>
        </pc:spChg>
      </pc:sldChg>
      <pc:sldChg chg="addSp delSp modSp add del mod">
        <pc:chgData name="Lewis Ponsonby (student)" userId="f6c9422d-3e4e-444c-913c-348fd1a06f23" providerId="ADAL" clId="{C7251E75-B34F-41BC-BF89-DEE4B6E0D945}" dt="2022-10-04T10:20:24.779" v="529" actId="47"/>
        <pc:sldMkLst>
          <pc:docMk/>
          <pc:sldMk cId="71214602" sldId="261"/>
        </pc:sldMkLst>
        <pc:spChg chg="mod">
          <ac:chgData name="Lewis Ponsonby (student)" userId="f6c9422d-3e4e-444c-913c-348fd1a06f23" providerId="ADAL" clId="{C7251E75-B34F-41BC-BF89-DEE4B6E0D945}" dt="2022-10-01T20:41:25.345" v="6" actId="14100"/>
          <ac:spMkLst>
            <pc:docMk/>
            <pc:sldMk cId="71214602" sldId="261"/>
            <ac:spMk id="2" creationId="{6DE7BB22-D030-79CA-0926-A912D44C9955}"/>
          </ac:spMkLst>
        </pc:spChg>
        <pc:spChg chg="mod">
          <ac:chgData name="Lewis Ponsonby (student)" userId="f6c9422d-3e4e-444c-913c-348fd1a06f23" providerId="ADAL" clId="{C7251E75-B34F-41BC-BF89-DEE4B6E0D945}" dt="2022-10-03T14:56:43.971" v="525" actId="20577"/>
          <ac:spMkLst>
            <pc:docMk/>
            <pc:sldMk cId="71214602" sldId="261"/>
            <ac:spMk id="4" creationId="{D51A7F39-58EC-434B-573E-7949014437ED}"/>
          </ac:spMkLst>
        </pc:spChg>
        <pc:spChg chg="add del">
          <ac:chgData name="Lewis Ponsonby (student)" userId="f6c9422d-3e4e-444c-913c-348fd1a06f23" providerId="ADAL" clId="{C7251E75-B34F-41BC-BF89-DEE4B6E0D945}" dt="2022-10-01T20:41:29.096" v="8" actId="22"/>
          <ac:spMkLst>
            <pc:docMk/>
            <pc:sldMk cId="71214602" sldId="261"/>
            <ac:spMk id="5" creationId="{866ECA4E-6AED-AA21-4822-EF951C06DA94}"/>
          </ac:spMkLst>
        </pc:spChg>
      </pc:sldChg>
      <pc:sldChg chg="addSp delSp modSp add mod">
        <pc:chgData name="Lewis Ponsonby (student)" userId="f6c9422d-3e4e-444c-913c-348fd1a06f23" providerId="ADAL" clId="{C7251E75-B34F-41BC-BF89-DEE4B6E0D945}" dt="2022-10-04T12:34:28.113" v="6029" actId="22"/>
        <pc:sldMkLst>
          <pc:docMk/>
          <pc:sldMk cId="3273361946" sldId="261"/>
        </pc:sldMkLst>
        <pc:spChg chg="mod">
          <ac:chgData name="Lewis Ponsonby (student)" userId="f6c9422d-3e4e-444c-913c-348fd1a06f23" providerId="ADAL" clId="{C7251E75-B34F-41BC-BF89-DEE4B6E0D945}" dt="2022-10-04T10:58:49.263" v="3484" actId="27636"/>
          <ac:spMkLst>
            <pc:docMk/>
            <pc:sldMk cId="3273361946" sldId="261"/>
            <ac:spMk id="2" creationId="{04B94721-384F-36EC-2002-981EAA2D220C}"/>
          </ac:spMkLst>
        </pc:spChg>
        <pc:spChg chg="mod">
          <ac:chgData name="Lewis Ponsonby (student)" userId="f6c9422d-3e4e-444c-913c-348fd1a06f23" providerId="ADAL" clId="{C7251E75-B34F-41BC-BF89-DEE4B6E0D945}" dt="2022-10-04T11:13:59.888" v="4519" actId="20577"/>
          <ac:spMkLst>
            <pc:docMk/>
            <pc:sldMk cId="3273361946" sldId="261"/>
            <ac:spMk id="3" creationId="{46C65CD1-2BE4-46F4-FE97-59BD1644C9B3}"/>
          </ac:spMkLst>
        </pc:spChg>
        <pc:spChg chg="add del">
          <ac:chgData name="Lewis Ponsonby (student)" userId="f6c9422d-3e4e-444c-913c-348fd1a06f23" providerId="ADAL" clId="{C7251E75-B34F-41BC-BF89-DEE4B6E0D945}" dt="2022-10-04T12:34:28.113" v="6029" actId="22"/>
          <ac:spMkLst>
            <pc:docMk/>
            <pc:sldMk cId="3273361946" sldId="261"/>
            <ac:spMk id="5" creationId="{B807A578-A284-5FE3-AB4E-1B25334DC334}"/>
          </ac:spMkLst>
        </pc:spChg>
      </pc:sldChg>
      <pc:sldChg chg="add del">
        <pc:chgData name="Lewis Ponsonby (student)" userId="f6c9422d-3e4e-444c-913c-348fd1a06f23" providerId="ADAL" clId="{C7251E75-B34F-41BC-BF89-DEE4B6E0D945}" dt="2022-10-04T11:02:26.248" v="3958"/>
        <pc:sldMkLst>
          <pc:docMk/>
          <pc:sldMk cId="2455259549" sldId="262"/>
        </pc:sldMkLst>
      </pc:sldChg>
      <pc:sldChg chg="add del">
        <pc:chgData name="Lewis Ponsonby (student)" userId="f6c9422d-3e4e-444c-913c-348fd1a06f23" providerId="ADAL" clId="{C7251E75-B34F-41BC-BF89-DEE4B6E0D945}" dt="2022-10-04T11:02:16.768" v="3938"/>
        <pc:sldMkLst>
          <pc:docMk/>
          <pc:sldMk cId="3087064267" sldId="262"/>
        </pc:sldMkLst>
      </pc:sldChg>
      <pc:sldChg chg="modSp add mod">
        <pc:chgData name="Lewis Ponsonby (student)" userId="f6c9422d-3e4e-444c-913c-348fd1a06f23" providerId="ADAL" clId="{C7251E75-B34F-41BC-BF89-DEE4B6E0D945}" dt="2022-10-04T11:17:18.047" v="5147" actId="20577"/>
        <pc:sldMkLst>
          <pc:docMk/>
          <pc:sldMk cId="3483834961" sldId="262"/>
        </pc:sldMkLst>
        <pc:spChg chg="mod">
          <ac:chgData name="Lewis Ponsonby (student)" userId="f6c9422d-3e4e-444c-913c-348fd1a06f23" providerId="ADAL" clId="{C7251E75-B34F-41BC-BF89-DEE4B6E0D945}" dt="2022-10-04T11:14:38.052" v="4526" actId="20577"/>
          <ac:spMkLst>
            <pc:docMk/>
            <pc:sldMk cId="3483834961" sldId="262"/>
            <ac:spMk id="2" creationId="{04B94721-384F-36EC-2002-981EAA2D220C}"/>
          </ac:spMkLst>
        </pc:spChg>
        <pc:spChg chg="mod">
          <ac:chgData name="Lewis Ponsonby (student)" userId="f6c9422d-3e4e-444c-913c-348fd1a06f23" providerId="ADAL" clId="{C7251E75-B34F-41BC-BF89-DEE4B6E0D945}" dt="2022-10-04T11:17:18.047" v="5147" actId="20577"/>
          <ac:spMkLst>
            <pc:docMk/>
            <pc:sldMk cId="3483834961" sldId="262"/>
            <ac:spMk id="3" creationId="{46C65CD1-2BE4-46F4-FE97-59BD1644C9B3}"/>
          </ac:spMkLst>
        </pc:spChg>
      </pc:sldChg>
      <pc:sldChg chg="modSp add del mod">
        <pc:chgData name="Lewis Ponsonby (student)" userId="f6c9422d-3e4e-444c-913c-348fd1a06f23" providerId="ADAL" clId="{C7251E75-B34F-41BC-BF89-DEE4B6E0D945}" dt="2022-10-03T14:56:04.586" v="443" actId="47"/>
        <pc:sldMkLst>
          <pc:docMk/>
          <pc:sldMk cId="3942805905" sldId="262"/>
        </pc:sldMkLst>
        <pc:spChg chg="mod">
          <ac:chgData name="Lewis Ponsonby (student)" userId="f6c9422d-3e4e-444c-913c-348fd1a06f23" providerId="ADAL" clId="{C7251E75-B34F-41BC-BF89-DEE4B6E0D945}" dt="2022-10-01T20:41:43.372" v="11" actId="27636"/>
          <ac:spMkLst>
            <pc:docMk/>
            <pc:sldMk cId="3942805905" sldId="262"/>
            <ac:spMk id="2" creationId="{6DE7BB22-D030-79CA-0926-A912D44C9955}"/>
          </ac:spMkLst>
        </pc:spChg>
      </pc:sldChg>
      <pc:sldChg chg="modSp new mod">
        <pc:chgData name="Lewis Ponsonby (student)" userId="f6c9422d-3e4e-444c-913c-348fd1a06f23" providerId="ADAL" clId="{C7251E75-B34F-41BC-BF89-DEE4B6E0D945}" dt="2022-10-04T12:47:01.281" v="7382" actId="20577"/>
        <pc:sldMkLst>
          <pc:docMk/>
          <pc:sldMk cId="2305288477" sldId="263"/>
        </pc:sldMkLst>
        <pc:spChg chg="mod">
          <ac:chgData name="Lewis Ponsonby (student)" userId="f6c9422d-3e4e-444c-913c-348fd1a06f23" providerId="ADAL" clId="{C7251E75-B34F-41BC-BF89-DEE4B6E0D945}" dt="2022-10-04T12:34:40.634" v="6044" actId="20577"/>
          <ac:spMkLst>
            <pc:docMk/>
            <pc:sldMk cId="2305288477" sldId="263"/>
            <ac:spMk id="2" creationId="{C360376F-B192-C823-EBFB-0079D2FCD0C1}"/>
          </ac:spMkLst>
        </pc:spChg>
        <pc:spChg chg="mod">
          <ac:chgData name="Lewis Ponsonby (student)" userId="f6c9422d-3e4e-444c-913c-348fd1a06f23" providerId="ADAL" clId="{C7251E75-B34F-41BC-BF89-DEE4B6E0D945}" dt="2022-10-04T12:47:01.281" v="7382" actId="20577"/>
          <ac:spMkLst>
            <pc:docMk/>
            <pc:sldMk cId="2305288477" sldId="263"/>
            <ac:spMk id="3" creationId="{858BF7F6-9719-C0F0-FED4-36C8C86CA84C}"/>
          </ac:spMkLst>
        </pc:spChg>
      </pc:sldChg>
      <pc:sldChg chg="modSp add del mod">
        <pc:chgData name="Lewis Ponsonby (student)" userId="f6c9422d-3e4e-444c-913c-348fd1a06f23" providerId="ADAL" clId="{C7251E75-B34F-41BC-BF89-DEE4B6E0D945}" dt="2022-10-04T11:47:54.014" v="6010" actId="47"/>
        <pc:sldMkLst>
          <pc:docMk/>
          <pc:sldMk cId="3142140551" sldId="263"/>
        </pc:sldMkLst>
        <pc:spChg chg="mod">
          <ac:chgData name="Lewis Ponsonby (student)" userId="f6c9422d-3e4e-444c-913c-348fd1a06f23" providerId="ADAL" clId="{C7251E75-B34F-41BC-BF89-DEE4B6E0D945}" dt="2022-10-04T11:29:59.572" v="5772" actId="20577"/>
          <ac:spMkLst>
            <pc:docMk/>
            <pc:sldMk cId="3142140551" sldId="263"/>
            <ac:spMk id="2" creationId="{04B94721-384F-36EC-2002-981EAA2D220C}"/>
          </ac:spMkLst>
        </pc:spChg>
        <pc:spChg chg="mod">
          <ac:chgData name="Lewis Ponsonby (student)" userId="f6c9422d-3e4e-444c-913c-348fd1a06f23" providerId="ADAL" clId="{C7251E75-B34F-41BC-BF89-DEE4B6E0D945}" dt="2022-10-04T11:37:48.326" v="6009" actId="20577"/>
          <ac:spMkLst>
            <pc:docMk/>
            <pc:sldMk cId="3142140551" sldId="263"/>
            <ac:spMk id="3" creationId="{46C65CD1-2BE4-46F4-FE97-59BD1644C9B3}"/>
          </ac:spMkLst>
        </pc:spChg>
      </pc:sldChg>
      <pc:sldChg chg="add del">
        <pc:chgData name="Lewis Ponsonby (student)" userId="f6c9422d-3e4e-444c-913c-348fd1a06f23" providerId="ADAL" clId="{C7251E75-B34F-41BC-BF89-DEE4B6E0D945}" dt="2022-10-04T11:29:32.619" v="5742" actId="47"/>
        <pc:sldMkLst>
          <pc:docMk/>
          <pc:sldMk cId="3636423268"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C0EB2-1177-4BBE-A4B0-8922ADB55060}"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GB"/>
        </a:p>
      </dgm:t>
    </dgm:pt>
    <dgm:pt modelId="{4CEEE8BD-903D-4184-BA92-96704DBAEA79}">
      <dgm:prSet phldrT="[Text]"/>
      <dgm:spPr/>
      <dgm:t>
        <a:bodyPr/>
        <a:lstStyle/>
        <a:p>
          <a:r>
            <a:rPr lang="en-GB" dirty="0"/>
            <a:t>Input set of documents to be analysed</a:t>
          </a:r>
        </a:p>
      </dgm:t>
    </dgm:pt>
    <dgm:pt modelId="{A0F5E922-54DF-4E09-A144-1971AE2155CF}" type="parTrans" cxnId="{FFE93651-3FF1-4AE1-BB64-5FCB3B302FF2}">
      <dgm:prSet/>
      <dgm:spPr/>
      <dgm:t>
        <a:bodyPr/>
        <a:lstStyle/>
        <a:p>
          <a:endParaRPr lang="en-GB"/>
        </a:p>
      </dgm:t>
    </dgm:pt>
    <dgm:pt modelId="{585418D1-9984-4F48-9B84-8CFB73E6A2CD}" type="sibTrans" cxnId="{FFE93651-3FF1-4AE1-BB64-5FCB3B302FF2}">
      <dgm:prSet/>
      <dgm:spPr/>
      <dgm:t>
        <a:bodyPr/>
        <a:lstStyle/>
        <a:p>
          <a:endParaRPr lang="en-GB"/>
        </a:p>
      </dgm:t>
    </dgm:pt>
    <dgm:pt modelId="{CF112EF5-CDFE-45EF-8834-4BDA42AD23C2}">
      <dgm:prSet phldrT="[Text]"/>
      <dgm:spPr/>
      <dgm:t>
        <a:bodyPr/>
        <a:lstStyle/>
        <a:p>
          <a:r>
            <a:rPr lang="en-GB" dirty="0"/>
            <a:t>Create knowledge graph from documents inputted</a:t>
          </a:r>
        </a:p>
      </dgm:t>
    </dgm:pt>
    <dgm:pt modelId="{ED19DBD2-29C5-43B5-8165-7AB9DB9253CF}" type="parTrans" cxnId="{FD7E36B3-03BB-40CD-A5FA-FBBD60EC905D}">
      <dgm:prSet/>
      <dgm:spPr/>
      <dgm:t>
        <a:bodyPr/>
        <a:lstStyle/>
        <a:p>
          <a:endParaRPr lang="en-GB"/>
        </a:p>
      </dgm:t>
    </dgm:pt>
    <dgm:pt modelId="{812F77B6-6BEB-4802-8C05-B9338B405F3A}" type="sibTrans" cxnId="{FD7E36B3-03BB-40CD-A5FA-FBBD60EC905D}">
      <dgm:prSet/>
      <dgm:spPr/>
      <dgm:t>
        <a:bodyPr/>
        <a:lstStyle/>
        <a:p>
          <a:endParaRPr lang="en-GB"/>
        </a:p>
      </dgm:t>
    </dgm:pt>
    <dgm:pt modelId="{64804F2F-F909-45AB-B3FC-379E2D5584F1}">
      <dgm:prSet phldrT="[Text]"/>
      <dgm:spPr/>
      <dgm:t>
        <a:bodyPr/>
        <a:lstStyle/>
        <a:p>
          <a:r>
            <a:rPr lang="en-GB" dirty="0"/>
            <a:t>Censor information that does not appear in public domain knowledge graph </a:t>
          </a:r>
        </a:p>
      </dgm:t>
    </dgm:pt>
    <dgm:pt modelId="{9CD2B17E-45C1-40F3-8752-FB05DBEEAAA4}" type="parTrans" cxnId="{B222403E-51E8-4682-BB1A-0819C5C410AA}">
      <dgm:prSet/>
      <dgm:spPr/>
      <dgm:t>
        <a:bodyPr/>
        <a:lstStyle/>
        <a:p>
          <a:endParaRPr lang="en-GB"/>
        </a:p>
      </dgm:t>
    </dgm:pt>
    <dgm:pt modelId="{9059942F-2533-43B7-AFD7-1412F4312AF4}" type="sibTrans" cxnId="{B222403E-51E8-4682-BB1A-0819C5C410AA}">
      <dgm:prSet/>
      <dgm:spPr/>
      <dgm:t>
        <a:bodyPr/>
        <a:lstStyle/>
        <a:p>
          <a:endParaRPr lang="en-GB"/>
        </a:p>
      </dgm:t>
    </dgm:pt>
    <dgm:pt modelId="{870BBCA0-07DE-4C58-A3C8-D0A563508D8F}">
      <dgm:prSet phldrT="[Text]"/>
      <dgm:spPr/>
      <dgm:t>
        <a:bodyPr/>
        <a:lstStyle/>
        <a:p>
          <a:r>
            <a:rPr lang="en-GB" dirty="0"/>
            <a:t>Cross reference created knowledge graph with public domain knowledge graph</a:t>
          </a:r>
        </a:p>
      </dgm:t>
    </dgm:pt>
    <dgm:pt modelId="{1281818C-A503-4E76-B5EE-F50EA988D46D}" type="parTrans" cxnId="{DF1EF44D-13C3-4DA9-BDD8-B27A8636D6A2}">
      <dgm:prSet/>
      <dgm:spPr/>
      <dgm:t>
        <a:bodyPr/>
        <a:lstStyle/>
        <a:p>
          <a:endParaRPr lang="en-GB"/>
        </a:p>
      </dgm:t>
    </dgm:pt>
    <dgm:pt modelId="{950BF7A2-C6BC-4834-831B-ED583D94685B}" type="sibTrans" cxnId="{DF1EF44D-13C3-4DA9-BDD8-B27A8636D6A2}">
      <dgm:prSet/>
      <dgm:spPr/>
      <dgm:t>
        <a:bodyPr/>
        <a:lstStyle/>
        <a:p>
          <a:endParaRPr lang="en-GB"/>
        </a:p>
      </dgm:t>
    </dgm:pt>
    <dgm:pt modelId="{1AEB2082-BC0A-441B-93CE-B9AC613230A5}">
      <dgm:prSet phldrT="[Text]"/>
      <dgm:spPr/>
      <dgm:t>
        <a:bodyPr/>
        <a:lstStyle/>
        <a:p>
          <a:r>
            <a:rPr lang="en-GB" dirty="0"/>
            <a:t>Output censored documents</a:t>
          </a:r>
        </a:p>
      </dgm:t>
    </dgm:pt>
    <dgm:pt modelId="{C9340892-BCC0-434F-9830-B08961106E9F}" type="parTrans" cxnId="{76BFCE88-B4C3-450D-9DE8-14281241DDFB}">
      <dgm:prSet/>
      <dgm:spPr/>
      <dgm:t>
        <a:bodyPr/>
        <a:lstStyle/>
        <a:p>
          <a:endParaRPr lang="en-GB"/>
        </a:p>
      </dgm:t>
    </dgm:pt>
    <dgm:pt modelId="{5402CC4D-9064-4EC6-9614-25235F57F2C9}" type="sibTrans" cxnId="{76BFCE88-B4C3-450D-9DE8-14281241DDFB}">
      <dgm:prSet/>
      <dgm:spPr/>
      <dgm:t>
        <a:bodyPr/>
        <a:lstStyle/>
        <a:p>
          <a:endParaRPr lang="en-GB"/>
        </a:p>
      </dgm:t>
    </dgm:pt>
    <dgm:pt modelId="{8F8814DE-4E9D-4B76-A52E-ED7E29BB85FF}" type="pres">
      <dgm:prSet presAssocID="{758C0EB2-1177-4BBE-A4B0-8922ADB55060}" presName="outerComposite" presStyleCnt="0">
        <dgm:presLayoutVars>
          <dgm:chMax val="5"/>
          <dgm:dir/>
          <dgm:resizeHandles val="exact"/>
        </dgm:presLayoutVars>
      </dgm:prSet>
      <dgm:spPr/>
    </dgm:pt>
    <dgm:pt modelId="{01D50D05-DCEE-459F-A07B-1309D601A520}" type="pres">
      <dgm:prSet presAssocID="{758C0EB2-1177-4BBE-A4B0-8922ADB55060}" presName="dummyMaxCanvas" presStyleCnt="0">
        <dgm:presLayoutVars/>
      </dgm:prSet>
      <dgm:spPr/>
    </dgm:pt>
    <dgm:pt modelId="{B7BCD2B3-D871-4C20-B82C-AED2258F211B}" type="pres">
      <dgm:prSet presAssocID="{758C0EB2-1177-4BBE-A4B0-8922ADB55060}" presName="FiveNodes_1" presStyleLbl="node1" presStyleIdx="0" presStyleCnt="5">
        <dgm:presLayoutVars>
          <dgm:bulletEnabled val="1"/>
        </dgm:presLayoutVars>
      </dgm:prSet>
      <dgm:spPr/>
    </dgm:pt>
    <dgm:pt modelId="{9015D4A6-64FD-4968-8E41-97C622B84884}" type="pres">
      <dgm:prSet presAssocID="{758C0EB2-1177-4BBE-A4B0-8922ADB55060}" presName="FiveNodes_2" presStyleLbl="node1" presStyleIdx="1" presStyleCnt="5">
        <dgm:presLayoutVars>
          <dgm:bulletEnabled val="1"/>
        </dgm:presLayoutVars>
      </dgm:prSet>
      <dgm:spPr/>
    </dgm:pt>
    <dgm:pt modelId="{26DEDF1A-3FAE-46C4-AA1A-16B86C52E7A0}" type="pres">
      <dgm:prSet presAssocID="{758C0EB2-1177-4BBE-A4B0-8922ADB55060}" presName="FiveNodes_3" presStyleLbl="node1" presStyleIdx="2" presStyleCnt="5">
        <dgm:presLayoutVars>
          <dgm:bulletEnabled val="1"/>
        </dgm:presLayoutVars>
      </dgm:prSet>
      <dgm:spPr/>
    </dgm:pt>
    <dgm:pt modelId="{B4C7A467-C7F6-4762-BFCA-9059E621F156}" type="pres">
      <dgm:prSet presAssocID="{758C0EB2-1177-4BBE-A4B0-8922ADB55060}" presName="FiveNodes_4" presStyleLbl="node1" presStyleIdx="3" presStyleCnt="5">
        <dgm:presLayoutVars>
          <dgm:bulletEnabled val="1"/>
        </dgm:presLayoutVars>
      </dgm:prSet>
      <dgm:spPr/>
    </dgm:pt>
    <dgm:pt modelId="{51527707-FAFC-43BF-B935-583B806DFC59}" type="pres">
      <dgm:prSet presAssocID="{758C0EB2-1177-4BBE-A4B0-8922ADB55060}" presName="FiveNodes_5" presStyleLbl="node1" presStyleIdx="4" presStyleCnt="5">
        <dgm:presLayoutVars>
          <dgm:bulletEnabled val="1"/>
        </dgm:presLayoutVars>
      </dgm:prSet>
      <dgm:spPr/>
    </dgm:pt>
    <dgm:pt modelId="{E4FB3EA1-E7A3-466B-9521-881FE984E1D6}" type="pres">
      <dgm:prSet presAssocID="{758C0EB2-1177-4BBE-A4B0-8922ADB55060}" presName="FiveConn_1-2" presStyleLbl="fgAccFollowNode1" presStyleIdx="0" presStyleCnt="4">
        <dgm:presLayoutVars>
          <dgm:bulletEnabled val="1"/>
        </dgm:presLayoutVars>
      </dgm:prSet>
      <dgm:spPr/>
    </dgm:pt>
    <dgm:pt modelId="{173AC54D-B148-433C-A902-D231203E13A5}" type="pres">
      <dgm:prSet presAssocID="{758C0EB2-1177-4BBE-A4B0-8922ADB55060}" presName="FiveConn_2-3" presStyleLbl="fgAccFollowNode1" presStyleIdx="1" presStyleCnt="4">
        <dgm:presLayoutVars>
          <dgm:bulletEnabled val="1"/>
        </dgm:presLayoutVars>
      </dgm:prSet>
      <dgm:spPr/>
    </dgm:pt>
    <dgm:pt modelId="{71012F1A-8B8B-45A5-8126-CB0337604176}" type="pres">
      <dgm:prSet presAssocID="{758C0EB2-1177-4BBE-A4B0-8922ADB55060}" presName="FiveConn_3-4" presStyleLbl="fgAccFollowNode1" presStyleIdx="2" presStyleCnt="4">
        <dgm:presLayoutVars>
          <dgm:bulletEnabled val="1"/>
        </dgm:presLayoutVars>
      </dgm:prSet>
      <dgm:spPr/>
    </dgm:pt>
    <dgm:pt modelId="{85A7B7D7-9888-4AB7-953A-F2A64D24510B}" type="pres">
      <dgm:prSet presAssocID="{758C0EB2-1177-4BBE-A4B0-8922ADB55060}" presName="FiveConn_4-5" presStyleLbl="fgAccFollowNode1" presStyleIdx="3" presStyleCnt="4">
        <dgm:presLayoutVars>
          <dgm:bulletEnabled val="1"/>
        </dgm:presLayoutVars>
      </dgm:prSet>
      <dgm:spPr/>
    </dgm:pt>
    <dgm:pt modelId="{A3AC0D58-F0FF-499F-97DB-FC9CD1B408B1}" type="pres">
      <dgm:prSet presAssocID="{758C0EB2-1177-4BBE-A4B0-8922ADB55060}" presName="FiveNodes_1_text" presStyleLbl="node1" presStyleIdx="4" presStyleCnt="5">
        <dgm:presLayoutVars>
          <dgm:bulletEnabled val="1"/>
        </dgm:presLayoutVars>
      </dgm:prSet>
      <dgm:spPr/>
    </dgm:pt>
    <dgm:pt modelId="{374BF199-D93F-4854-A7C6-79BB03CC77D4}" type="pres">
      <dgm:prSet presAssocID="{758C0EB2-1177-4BBE-A4B0-8922ADB55060}" presName="FiveNodes_2_text" presStyleLbl="node1" presStyleIdx="4" presStyleCnt="5">
        <dgm:presLayoutVars>
          <dgm:bulletEnabled val="1"/>
        </dgm:presLayoutVars>
      </dgm:prSet>
      <dgm:spPr/>
    </dgm:pt>
    <dgm:pt modelId="{69BC6889-562F-4CA4-A0C6-2217B0594EC4}" type="pres">
      <dgm:prSet presAssocID="{758C0EB2-1177-4BBE-A4B0-8922ADB55060}" presName="FiveNodes_3_text" presStyleLbl="node1" presStyleIdx="4" presStyleCnt="5">
        <dgm:presLayoutVars>
          <dgm:bulletEnabled val="1"/>
        </dgm:presLayoutVars>
      </dgm:prSet>
      <dgm:spPr/>
    </dgm:pt>
    <dgm:pt modelId="{130B890D-4825-4A10-96F9-BB8B4A7631C2}" type="pres">
      <dgm:prSet presAssocID="{758C0EB2-1177-4BBE-A4B0-8922ADB55060}" presName="FiveNodes_4_text" presStyleLbl="node1" presStyleIdx="4" presStyleCnt="5">
        <dgm:presLayoutVars>
          <dgm:bulletEnabled val="1"/>
        </dgm:presLayoutVars>
      </dgm:prSet>
      <dgm:spPr/>
    </dgm:pt>
    <dgm:pt modelId="{FE6817FF-F674-451C-9476-4C31EF8D978C}" type="pres">
      <dgm:prSet presAssocID="{758C0EB2-1177-4BBE-A4B0-8922ADB55060}" presName="FiveNodes_5_text" presStyleLbl="node1" presStyleIdx="4" presStyleCnt="5">
        <dgm:presLayoutVars>
          <dgm:bulletEnabled val="1"/>
        </dgm:presLayoutVars>
      </dgm:prSet>
      <dgm:spPr/>
    </dgm:pt>
  </dgm:ptLst>
  <dgm:cxnLst>
    <dgm:cxn modelId="{6337A829-18D7-453C-9D0C-9B756017965C}" type="presOf" srcId="{758C0EB2-1177-4BBE-A4B0-8922ADB55060}" destId="{8F8814DE-4E9D-4B76-A52E-ED7E29BB85FF}" srcOrd="0" destOrd="0" presId="urn:microsoft.com/office/officeart/2005/8/layout/vProcess5"/>
    <dgm:cxn modelId="{09F22434-CFF7-48F5-998B-FB9507559337}" type="presOf" srcId="{1AEB2082-BC0A-441B-93CE-B9AC613230A5}" destId="{51527707-FAFC-43BF-B935-583B806DFC59}" srcOrd="0" destOrd="0" presId="urn:microsoft.com/office/officeart/2005/8/layout/vProcess5"/>
    <dgm:cxn modelId="{CBACCB3A-EC7E-491B-A248-8984DD8EA27B}" type="presOf" srcId="{CF112EF5-CDFE-45EF-8834-4BDA42AD23C2}" destId="{9015D4A6-64FD-4968-8E41-97C622B84884}" srcOrd="0" destOrd="0" presId="urn:microsoft.com/office/officeart/2005/8/layout/vProcess5"/>
    <dgm:cxn modelId="{B222403E-51E8-4682-BB1A-0819C5C410AA}" srcId="{758C0EB2-1177-4BBE-A4B0-8922ADB55060}" destId="{64804F2F-F909-45AB-B3FC-379E2D5584F1}" srcOrd="3" destOrd="0" parTransId="{9CD2B17E-45C1-40F3-8752-FB05DBEEAAA4}" sibTransId="{9059942F-2533-43B7-AFD7-1412F4312AF4}"/>
    <dgm:cxn modelId="{0A5D5D5D-F48B-476F-AB9B-5D77597BD6C2}" type="presOf" srcId="{64804F2F-F909-45AB-B3FC-379E2D5584F1}" destId="{B4C7A467-C7F6-4762-BFCA-9059E621F156}" srcOrd="0" destOrd="0" presId="urn:microsoft.com/office/officeart/2005/8/layout/vProcess5"/>
    <dgm:cxn modelId="{DF1EF44D-13C3-4DA9-BDD8-B27A8636D6A2}" srcId="{758C0EB2-1177-4BBE-A4B0-8922ADB55060}" destId="{870BBCA0-07DE-4C58-A3C8-D0A563508D8F}" srcOrd="2" destOrd="0" parTransId="{1281818C-A503-4E76-B5EE-F50EA988D46D}" sibTransId="{950BF7A2-C6BC-4834-831B-ED583D94685B}"/>
    <dgm:cxn modelId="{FFE93651-3FF1-4AE1-BB64-5FCB3B302FF2}" srcId="{758C0EB2-1177-4BBE-A4B0-8922ADB55060}" destId="{4CEEE8BD-903D-4184-BA92-96704DBAEA79}" srcOrd="0" destOrd="0" parTransId="{A0F5E922-54DF-4E09-A144-1971AE2155CF}" sibTransId="{585418D1-9984-4F48-9B84-8CFB73E6A2CD}"/>
    <dgm:cxn modelId="{8BA10773-227B-436D-99B9-1B6320F8AE3C}" type="presOf" srcId="{950BF7A2-C6BC-4834-831B-ED583D94685B}" destId="{71012F1A-8B8B-45A5-8126-CB0337604176}" srcOrd="0" destOrd="0" presId="urn:microsoft.com/office/officeart/2005/8/layout/vProcess5"/>
    <dgm:cxn modelId="{F075A27A-C983-4D13-A653-FEA48FE2F753}" type="presOf" srcId="{1AEB2082-BC0A-441B-93CE-B9AC613230A5}" destId="{FE6817FF-F674-451C-9476-4C31EF8D978C}" srcOrd="1" destOrd="0" presId="urn:microsoft.com/office/officeart/2005/8/layout/vProcess5"/>
    <dgm:cxn modelId="{3E8F0482-7B75-491B-A3D2-0C9C84D363CA}" type="presOf" srcId="{64804F2F-F909-45AB-B3FC-379E2D5584F1}" destId="{130B890D-4825-4A10-96F9-BB8B4A7631C2}" srcOrd="1" destOrd="0" presId="urn:microsoft.com/office/officeart/2005/8/layout/vProcess5"/>
    <dgm:cxn modelId="{76BFCE88-B4C3-450D-9DE8-14281241DDFB}" srcId="{758C0EB2-1177-4BBE-A4B0-8922ADB55060}" destId="{1AEB2082-BC0A-441B-93CE-B9AC613230A5}" srcOrd="4" destOrd="0" parTransId="{C9340892-BCC0-434F-9830-B08961106E9F}" sibTransId="{5402CC4D-9064-4EC6-9614-25235F57F2C9}"/>
    <dgm:cxn modelId="{114E398C-C040-4ED8-ADAD-2BB11733FE56}" type="presOf" srcId="{585418D1-9984-4F48-9B84-8CFB73E6A2CD}" destId="{E4FB3EA1-E7A3-466B-9521-881FE984E1D6}" srcOrd="0" destOrd="0" presId="urn:microsoft.com/office/officeart/2005/8/layout/vProcess5"/>
    <dgm:cxn modelId="{1BAA298F-7E7A-4CB1-9D05-F4F1059F0DF9}" type="presOf" srcId="{870BBCA0-07DE-4C58-A3C8-D0A563508D8F}" destId="{26DEDF1A-3FAE-46C4-AA1A-16B86C52E7A0}" srcOrd="0" destOrd="0" presId="urn:microsoft.com/office/officeart/2005/8/layout/vProcess5"/>
    <dgm:cxn modelId="{2BC5508F-7E31-4520-8873-BAD9D67E8B13}" type="presOf" srcId="{4CEEE8BD-903D-4184-BA92-96704DBAEA79}" destId="{A3AC0D58-F0FF-499F-97DB-FC9CD1B408B1}" srcOrd="1" destOrd="0" presId="urn:microsoft.com/office/officeart/2005/8/layout/vProcess5"/>
    <dgm:cxn modelId="{91DAD297-3D84-40A9-B804-B43EEC57A679}" type="presOf" srcId="{870BBCA0-07DE-4C58-A3C8-D0A563508D8F}" destId="{69BC6889-562F-4CA4-A0C6-2217B0594EC4}" srcOrd="1" destOrd="0" presId="urn:microsoft.com/office/officeart/2005/8/layout/vProcess5"/>
    <dgm:cxn modelId="{FD7E36B3-03BB-40CD-A5FA-FBBD60EC905D}" srcId="{758C0EB2-1177-4BBE-A4B0-8922ADB55060}" destId="{CF112EF5-CDFE-45EF-8834-4BDA42AD23C2}" srcOrd="1" destOrd="0" parTransId="{ED19DBD2-29C5-43B5-8165-7AB9DB9253CF}" sibTransId="{812F77B6-6BEB-4802-8C05-B9338B405F3A}"/>
    <dgm:cxn modelId="{DDC074B8-5D52-4D3F-B460-2D0D634E79DE}" type="presOf" srcId="{CF112EF5-CDFE-45EF-8834-4BDA42AD23C2}" destId="{374BF199-D93F-4854-A7C6-79BB03CC77D4}" srcOrd="1" destOrd="0" presId="urn:microsoft.com/office/officeart/2005/8/layout/vProcess5"/>
    <dgm:cxn modelId="{546EC8D8-BD2E-4385-BD1E-E652E9F25945}" type="presOf" srcId="{812F77B6-6BEB-4802-8C05-B9338B405F3A}" destId="{173AC54D-B148-433C-A902-D231203E13A5}" srcOrd="0" destOrd="0" presId="urn:microsoft.com/office/officeart/2005/8/layout/vProcess5"/>
    <dgm:cxn modelId="{C11E61F1-ABFF-4703-8DB1-9CE05B7158B5}" type="presOf" srcId="{9059942F-2533-43B7-AFD7-1412F4312AF4}" destId="{85A7B7D7-9888-4AB7-953A-F2A64D24510B}" srcOrd="0" destOrd="0" presId="urn:microsoft.com/office/officeart/2005/8/layout/vProcess5"/>
    <dgm:cxn modelId="{3F9E00F8-B558-45A7-8135-96166372D429}" type="presOf" srcId="{4CEEE8BD-903D-4184-BA92-96704DBAEA79}" destId="{B7BCD2B3-D871-4C20-B82C-AED2258F211B}" srcOrd="0" destOrd="0" presId="urn:microsoft.com/office/officeart/2005/8/layout/vProcess5"/>
    <dgm:cxn modelId="{41D1F7DA-3736-4171-815B-12AC19EA8803}" type="presParOf" srcId="{8F8814DE-4E9D-4B76-A52E-ED7E29BB85FF}" destId="{01D50D05-DCEE-459F-A07B-1309D601A520}" srcOrd="0" destOrd="0" presId="urn:microsoft.com/office/officeart/2005/8/layout/vProcess5"/>
    <dgm:cxn modelId="{ABD1AD64-6D70-4B6F-9401-6FC66FE1367A}" type="presParOf" srcId="{8F8814DE-4E9D-4B76-A52E-ED7E29BB85FF}" destId="{B7BCD2B3-D871-4C20-B82C-AED2258F211B}" srcOrd="1" destOrd="0" presId="urn:microsoft.com/office/officeart/2005/8/layout/vProcess5"/>
    <dgm:cxn modelId="{8AB91A01-2116-4613-9E46-28CD461F77AF}" type="presParOf" srcId="{8F8814DE-4E9D-4B76-A52E-ED7E29BB85FF}" destId="{9015D4A6-64FD-4968-8E41-97C622B84884}" srcOrd="2" destOrd="0" presId="urn:microsoft.com/office/officeart/2005/8/layout/vProcess5"/>
    <dgm:cxn modelId="{EA285A1B-FD33-49F7-9053-E7D7D7E39D7B}" type="presParOf" srcId="{8F8814DE-4E9D-4B76-A52E-ED7E29BB85FF}" destId="{26DEDF1A-3FAE-46C4-AA1A-16B86C52E7A0}" srcOrd="3" destOrd="0" presId="urn:microsoft.com/office/officeart/2005/8/layout/vProcess5"/>
    <dgm:cxn modelId="{B008851D-7AFB-4C60-B8B8-EC3B1FFF2502}" type="presParOf" srcId="{8F8814DE-4E9D-4B76-A52E-ED7E29BB85FF}" destId="{B4C7A467-C7F6-4762-BFCA-9059E621F156}" srcOrd="4" destOrd="0" presId="urn:microsoft.com/office/officeart/2005/8/layout/vProcess5"/>
    <dgm:cxn modelId="{C5167AE4-0812-42E0-B386-F4105E9CA358}" type="presParOf" srcId="{8F8814DE-4E9D-4B76-A52E-ED7E29BB85FF}" destId="{51527707-FAFC-43BF-B935-583B806DFC59}" srcOrd="5" destOrd="0" presId="urn:microsoft.com/office/officeart/2005/8/layout/vProcess5"/>
    <dgm:cxn modelId="{29CE8548-2532-4FFC-9B68-1F1E1E85C462}" type="presParOf" srcId="{8F8814DE-4E9D-4B76-A52E-ED7E29BB85FF}" destId="{E4FB3EA1-E7A3-466B-9521-881FE984E1D6}" srcOrd="6" destOrd="0" presId="urn:microsoft.com/office/officeart/2005/8/layout/vProcess5"/>
    <dgm:cxn modelId="{7692E226-5DC1-475F-AEAC-0014A0213F51}" type="presParOf" srcId="{8F8814DE-4E9D-4B76-A52E-ED7E29BB85FF}" destId="{173AC54D-B148-433C-A902-D231203E13A5}" srcOrd="7" destOrd="0" presId="urn:microsoft.com/office/officeart/2005/8/layout/vProcess5"/>
    <dgm:cxn modelId="{00FC7607-81E0-40F8-A46D-B8D28E133092}" type="presParOf" srcId="{8F8814DE-4E9D-4B76-A52E-ED7E29BB85FF}" destId="{71012F1A-8B8B-45A5-8126-CB0337604176}" srcOrd="8" destOrd="0" presId="urn:microsoft.com/office/officeart/2005/8/layout/vProcess5"/>
    <dgm:cxn modelId="{D21B8229-5583-444D-9CDD-A9345A35FB66}" type="presParOf" srcId="{8F8814DE-4E9D-4B76-A52E-ED7E29BB85FF}" destId="{85A7B7D7-9888-4AB7-953A-F2A64D24510B}" srcOrd="9" destOrd="0" presId="urn:microsoft.com/office/officeart/2005/8/layout/vProcess5"/>
    <dgm:cxn modelId="{1462F158-0B85-40FD-8D8F-A5978B1B56C4}" type="presParOf" srcId="{8F8814DE-4E9D-4B76-A52E-ED7E29BB85FF}" destId="{A3AC0D58-F0FF-499F-97DB-FC9CD1B408B1}" srcOrd="10" destOrd="0" presId="urn:microsoft.com/office/officeart/2005/8/layout/vProcess5"/>
    <dgm:cxn modelId="{FAE26F94-172C-47CB-8FBF-5E51561560DA}" type="presParOf" srcId="{8F8814DE-4E9D-4B76-A52E-ED7E29BB85FF}" destId="{374BF199-D93F-4854-A7C6-79BB03CC77D4}" srcOrd="11" destOrd="0" presId="urn:microsoft.com/office/officeart/2005/8/layout/vProcess5"/>
    <dgm:cxn modelId="{638580D2-7960-460B-AE3F-03BF1FD60686}" type="presParOf" srcId="{8F8814DE-4E9D-4B76-A52E-ED7E29BB85FF}" destId="{69BC6889-562F-4CA4-A0C6-2217B0594EC4}" srcOrd="12" destOrd="0" presId="urn:microsoft.com/office/officeart/2005/8/layout/vProcess5"/>
    <dgm:cxn modelId="{D1ED50A4-10F9-4215-BD85-340DC146E8BB}" type="presParOf" srcId="{8F8814DE-4E9D-4B76-A52E-ED7E29BB85FF}" destId="{130B890D-4825-4A10-96F9-BB8B4A7631C2}" srcOrd="13" destOrd="0" presId="urn:microsoft.com/office/officeart/2005/8/layout/vProcess5"/>
    <dgm:cxn modelId="{55D8F2E4-B8BC-4103-9CC5-188399D23C16}" type="presParOf" srcId="{8F8814DE-4E9D-4B76-A52E-ED7E29BB85FF}" destId="{FE6817FF-F674-451C-9476-4C31EF8D978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CD2B3-D871-4C20-B82C-AED2258F211B}">
      <dsp:nvSpPr>
        <dsp:cNvPr id="0" name=""/>
        <dsp:cNvSpPr/>
      </dsp:nvSpPr>
      <dsp:spPr>
        <a:xfrm>
          <a:off x="0" y="0"/>
          <a:ext cx="7911226" cy="82333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Input set of documents to be analysed</a:t>
          </a:r>
        </a:p>
      </dsp:txBody>
      <dsp:txXfrm>
        <a:off x="24115" y="24115"/>
        <a:ext cx="6926451" cy="775106"/>
      </dsp:txXfrm>
    </dsp:sp>
    <dsp:sp modelId="{9015D4A6-64FD-4968-8E41-97C622B84884}">
      <dsp:nvSpPr>
        <dsp:cNvPr id="0" name=""/>
        <dsp:cNvSpPr/>
      </dsp:nvSpPr>
      <dsp:spPr>
        <a:xfrm>
          <a:off x="590773" y="937688"/>
          <a:ext cx="7911226" cy="82333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Create knowledge graph from documents inputted</a:t>
          </a:r>
        </a:p>
      </dsp:txBody>
      <dsp:txXfrm>
        <a:off x="614888" y="961803"/>
        <a:ext cx="6737054" cy="775106"/>
      </dsp:txXfrm>
    </dsp:sp>
    <dsp:sp modelId="{26DEDF1A-3FAE-46C4-AA1A-16B86C52E7A0}">
      <dsp:nvSpPr>
        <dsp:cNvPr id="0" name=""/>
        <dsp:cNvSpPr/>
      </dsp:nvSpPr>
      <dsp:spPr>
        <a:xfrm>
          <a:off x="1181546" y="1875376"/>
          <a:ext cx="7911226" cy="82333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Cross reference created knowledge graph with public domain knowledge graph</a:t>
          </a:r>
        </a:p>
      </dsp:txBody>
      <dsp:txXfrm>
        <a:off x="1205661" y="1899491"/>
        <a:ext cx="6737054" cy="775106"/>
      </dsp:txXfrm>
    </dsp:sp>
    <dsp:sp modelId="{B4C7A467-C7F6-4762-BFCA-9059E621F156}">
      <dsp:nvSpPr>
        <dsp:cNvPr id="0" name=""/>
        <dsp:cNvSpPr/>
      </dsp:nvSpPr>
      <dsp:spPr>
        <a:xfrm>
          <a:off x="1772320" y="2813065"/>
          <a:ext cx="7911226" cy="82333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Censor information that does not appear in public domain knowledge graph </a:t>
          </a:r>
        </a:p>
      </dsp:txBody>
      <dsp:txXfrm>
        <a:off x="1796435" y="2837180"/>
        <a:ext cx="6737054" cy="775106"/>
      </dsp:txXfrm>
    </dsp:sp>
    <dsp:sp modelId="{51527707-FAFC-43BF-B935-583B806DFC59}">
      <dsp:nvSpPr>
        <dsp:cNvPr id="0" name=""/>
        <dsp:cNvSpPr/>
      </dsp:nvSpPr>
      <dsp:spPr>
        <a:xfrm>
          <a:off x="2363093" y="3750753"/>
          <a:ext cx="7911226" cy="82333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Output censored documents</a:t>
          </a:r>
        </a:p>
      </dsp:txBody>
      <dsp:txXfrm>
        <a:off x="2387208" y="3774868"/>
        <a:ext cx="6737054" cy="775106"/>
      </dsp:txXfrm>
    </dsp:sp>
    <dsp:sp modelId="{E4FB3EA1-E7A3-466B-9521-881FE984E1D6}">
      <dsp:nvSpPr>
        <dsp:cNvPr id="0" name=""/>
        <dsp:cNvSpPr/>
      </dsp:nvSpPr>
      <dsp:spPr>
        <a:xfrm>
          <a:off x="7376057" y="601492"/>
          <a:ext cx="535168" cy="53516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7496470" y="601492"/>
        <a:ext cx="294342" cy="402714"/>
      </dsp:txXfrm>
    </dsp:sp>
    <dsp:sp modelId="{173AC54D-B148-433C-A902-D231203E13A5}">
      <dsp:nvSpPr>
        <dsp:cNvPr id="0" name=""/>
        <dsp:cNvSpPr/>
      </dsp:nvSpPr>
      <dsp:spPr>
        <a:xfrm>
          <a:off x="7966831" y="1539181"/>
          <a:ext cx="535168" cy="53516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8087244" y="1539181"/>
        <a:ext cx="294342" cy="402714"/>
      </dsp:txXfrm>
    </dsp:sp>
    <dsp:sp modelId="{71012F1A-8B8B-45A5-8126-CB0337604176}">
      <dsp:nvSpPr>
        <dsp:cNvPr id="0" name=""/>
        <dsp:cNvSpPr/>
      </dsp:nvSpPr>
      <dsp:spPr>
        <a:xfrm>
          <a:off x="8557604" y="2463147"/>
          <a:ext cx="535168" cy="53516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8678017" y="2463147"/>
        <a:ext cx="294342" cy="402714"/>
      </dsp:txXfrm>
    </dsp:sp>
    <dsp:sp modelId="{85A7B7D7-9888-4AB7-953A-F2A64D24510B}">
      <dsp:nvSpPr>
        <dsp:cNvPr id="0" name=""/>
        <dsp:cNvSpPr/>
      </dsp:nvSpPr>
      <dsp:spPr>
        <a:xfrm>
          <a:off x="9148378" y="3409984"/>
          <a:ext cx="535168" cy="53516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9268791" y="3409984"/>
        <a:ext cx="294342" cy="4027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Tuesday, October 4, 2022</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03688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Tuesday, October 4, 2022</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85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Tuesday, October 4, 2022</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4075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Tuesday, October 4, 2022</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5731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Tuesday, October 4, 2022</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8293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Tuesday, October 4, 2022</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1548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Tuesday, October 4, 2022</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433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Tuesday, October 4, 2022</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74138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Tuesday, October 4, 2022</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8234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Tuesday, October 4, 2022</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646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Tuesday, October 4, 2022</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5131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Tuesday, October 4, 2022</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7417668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31310-C6EC-8374-2FEA-97D3790DC24F}"/>
              </a:ext>
            </a:extLst>
          </p:cNvPr>
          <p:cNvSpPr>
            <a:spLocks noGrp="1"/>
          </p:cNvSpPr>
          <p:nvPr>
            <p:ph type="ctrTitle"/>
          </p:nvPr>
        </p:nvSpPr>
        <p:spPr>
          <a:xfrm>
            <a:off x="5989318" y="576263"/>
            <a:ext cx="5326381" cy="2967606"/>
          </a:xfrm>
        </p:spPr>
        <p:txBody>
          <a:bodyPr anchor="b">
            <a:normAutofit fontScale="90000"/>
          </a:bodyPr>
          <a:lstStyle/>
          <a:p>
            <a:pPr algn="l"/>
            <a:r>
              <a:rPr lang="en-GB" sz="4800" dirty="0"/>
              <a:t>Linking External Information About Entities for Sensitivity Detection</a:t>
            </a:r>
          </a:p>
        </p:txBody>
      </p:sp>
      <p:sp>
        <p:nvSpPr>
          <p:cNvPr id="3" name="Subtitle 2">
            <a:extLst>
              <a:ext uri="{FF2B5EF4-FFF2-40B4-BE49-F238E27FC236}">
                <a16:creationId xmlns:a16="http://schemas.microsoft.com/office/drawing/2014/main" id="{8F8BEDAE-EC3E-5FCB-9F0B-25F81C33BF58}"/>
              </a:ext>
            </a:extLst>
          </p:cNvPr>
          <p:cNvSpPr>
            <a:spLocks noGrp="1"/>
          </p:cNvSpPr>
          <p:nvPr>
            <p:ph type="subTitle" idx="1"/>
          </p:nvPr>
        </p:nvSpPr>
        <p:spPr>
          <a:xfrm>
            <a:off x="5989319" y="3764975"/>
            <a:ext cx="5054196" cy="2192683"/>
          </a:xfrm>
        </p:spPr>
        <p:txBody>
          <a:bodyPr>
            <a:normAutofit/>
          </a:bodyPr>
          <a:lstStyle/>
          <a:p>
            <a:pPr algn="l"/>
            <a:r>
              <a:rPr lang="en-GB" sz="2200" dirty="0"/>
              <a:t>Lewis Ponsonby</a:t>
            </a:r>
          </a:p>
          <a:p>
            <a:pPr algn="l"/>
            <a:endParaRPr lang="en-GB" sz="2200" dirty="0"/>
          </a:p>
          <a:p>
            <a:pPr algn="l"/>
            <a:r>
              <a:rPr lang="en-GB" sz="2200" dirty="0"/>
              <a:t>Meeting 1</a:t>
            </a:r>
          </a:p>
        </p:txBody>
      </p:sp>
      <p:pic>
        <p:nvPicPr>
          <p:cNvPr id="22" name="Picture 3" descr="Wavy 3D art">
            <a:extLst>
              <a:ext uri="{FF2B5EF4-FFF2-40B4-BE49-F238E27FC236}">
                <a16:creationId xmlns:a16="http://schemas.microsoft.com/office/drawing/2014/main" id="{04CC2E18-3010-8F04-5B65-76A2F45D0D66}"/>
              </a:ext>
            </a:extLst>
          </p:cNvPr>
          <p:cNvPicPr>
            <a:picLocks noChangeAspect="1"/>
          </p:cNvPicPr>
          <p:nvPr/>
        </p:nvPicPr>
        <p:blipFill rotWithShape="1">
          <a:blip r:embed="rId2"/>
          <a:srcRect l="24724" r="13277" b="2"/>
          <a:stretch/>
        </p:blipFill>
        <p:spPr>
          <a:xfrm>
            <a:off x="-6472" y="10"/>
            <a:ext cx="5486394" cy="6857982"/>
          </a:xfrm>
          <a:prstGeom prst="rect">
            <a:avLst/>
          </a:prstGeom>
        </p:spPr>
      </p:pic>
      <p:sp>
        <p:nvSpPr>
          <p:cNvPr id="23"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3B94B1">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3B94B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3B94B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78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BB22-D030-79CA-0926-A912D44C9955}"/>
              </a:ext>
            </a:extLst>
          </p:cNvPr>
          <p:cNvSpPr>
            <a:spLocks noGrp="1"/>
          </p:cNvSpPr>
          <p:nvPr>
            <p:ph type="title"/>
          </p:nvPr>
        </p:nvSpPr>
        <p:spPr/>
        <p:txBody>
          <a:bodyPr/>
          <a:lstStyle/>
          <a:p>
            <a:r>
              <a:rPr lang="en-GB" dirty="0"/>
              <a:t>Initial Project Plan</a:t>
            </a:r>
          </a:p>
        </p:txBody>
      </p:sp>
      <p:graphicFrame>
        <p:nvGraphicFramePr>
          <p:cNvPr id="8" name="Content Placeholder 7">
            <a:extLst>
              <a:ext uri="{FF2B5EF4-FFF2-40B4-BE49-F238E27FC236}">
                <a16:creationId xmlns:a16="http://schemas.microsoft.com/office/drawing/2014/main" id="{560B4E0C-F0F1-4C7E-591E-E28F573515E9}"/>
              </a:ext>
            </a:extLst>
          </p:cNvPr>
          <p:cNvGraphicFramePr>
            <a:graphicFrameLocks noGrp="1"/>
          </p:cNvGraphicFramePr>
          <p:nvPr>
            <p:ph idx="1"/>
            <p:extLst>
              <p:ext uri="{D42A27DB-BD31-4B8C-83A1-F6EECF244321}">
                <p14:modId xmlns:p14="http://schemas.microsoft.com/office/powerpoint/2010/main" val="391267446"/>
              </p:ext>
            </p:extLst>
          </p:nvPr>
        </p:nvGraphicFramePr>
        <p:xfrm>
          <a:off x="420689" y="1458410"/>
          <a:ext cx="10274320" cy="4574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93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376F-B192-C823-EBFB-0079D2FCD0C1}"/>
              </a:ext>
            </a:extLst>
          </p:cNvPr>
          <p:cNvSpPr>
            <a:spLocks noGrp="1"/>
          </p:cNvSpPr>
          <p:nvPr>
            <p:ph type="title"/>
          </p:nvPr>
        </p:nvSpPr>
        <p:spPr/>
        <p:txBody>
          <a:bodyPr/>
          <a:lstStyle/>
          <a:p>
            <a:r>
              <a:rPr lang="en-GB" dirty="0"/>
              <a:t>User Scenarios</a:t>
            </a:r>
          </a:p>
        </p:txBody>
      </p:sp>
      <p:sp>
        <p:nvSpPr>
          <p:cNvPr id="3" name="Content Placeholder 2">
            <a:extLst>
              <a:ext uri="{FF2B5EF4-FFF2-40B4-BE49-F238E27FC236}">
                <a16:creationId xmlns:a16="http://schemas.microsoft.com/office/drawing/2014/main" id="{858BF7F6-9719-C0F0-FED4-36C8C86CA84C}"/>
              </a:ext>
            </a:extLst>
          </p:cNvPr>
          <p:cNvSpPr>
            <a:spLocks noGrp="1"/>
          </p:cNvSpPr>
          <p:nvPr>
            <p:ph idx="1"/>
          </p:nvPr>
        </p:nvSpPr>
        <p:spPr/>
        <p:txBody>
          <a:bodyPr>
            <a:normAutofit fontScale="92500" lnSpcReduction="10000"/>
          </a:bodyPr>
          <a:lstStyle/>
          <a:p>
            <a:r>
              <a:rPr lang="en-GB" b="1" dirty="0"/>
              <a:t>Mr Smith </a:t>
            </a:r>
            <a:r>
              <a:rPr lang="en-GB" dirty="0"/>
              <a:t>is a junior government official whose job entails reviewing documents to identify sensitive information that should not be available to the public. He would find his job far easier if he didn’t have to manually review every document to identify and censor sensitive information.  </a:t>
            </a:r>
          </a:p>
          <a:p>
            <a:r>
              <a:rPr lang="en-GB" b="1" dirty="0"/>
              <a:t>Mrs Doe </a:t>
            </a:r>
            <a:r>
              <a:rPr lang="en-GB" dirty="0"/>
              <a:t>is a senior government official in charge of coordinating a team of document reviewers. She is under pressure from her senior supervisors to reduce staff budget spending on his department, however her team of staff is barely keeping up with the current workload of document reviews.</a:t>
            </a:r>
          </a:p>
          <a:p>
            <a:r>
              <a:rPr lang="en-GB" b="1" dirty="0"/>
              <a:t>Mr O’Shea </a:t>
            </a:r>
            <a:r>
              <a:rPr lang="en-GB" dirty="0"/>
              <a:t>is a member of parliament who is currently under investigation for numerous disciplinary issues. He accepts the consequences of his actions however he is concerned that the government issued documents related to his offences will share sensitive, personal information that is not currently available to the public.</a:t>
            </a:r>
          </a:p>
          <a:p>
            <a:endParaRPr lang="en-GB" dirty="0"/>
          </a:p>
        </p:txBody>
      </p:sp>
    </p:spTree>
    <p:extLst>
      <p:ext uri="{BB962C8B-B14F-4D97-AF65-F5344CB8AC3E}">
        <p14:creationId xmlns:p14="http://schemas.microsoft.com/office/powerpoint/2010/main" val="230528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721-384F-36EC-2002-981EAA2D220C}"/>
              </a:ext>
            </a:extLst>
          </p:cNvPr>
          <p:cNvSpPr>
            <a:spLocks noGrp="1"/>
          </p:cNvSpPr>
          <p:nvPr>
            <p:ph type="title"/>
          </p:nvPr>
        </p:nvSpPr>
        <p:spPr/>
        <p:txBody>
          <a:bodyPr>
            <a:normAutofit fontScale="90000"/>
          </a:bodyPr>
          <a:lstStyle/>
          <a:p>
            <a:r>
              <a:rPr lang="en-GB" dirty="0"/>
              <a:t>Functional Requirements</a:t>
            </a:r>
            <a:br>
              <a:rPr lang="en-GB" dirty="0"/>
            </a:br>
            <a:r>
              <a:rPr lang="en-GB" dirty="0"/>
              <a:t>	- Must Have:</a:t>
            </a:r>
          </a:p>
        </p:txBody>
      </p:sp>
      <p:sp>
        <p:nvSpPr>
          <p:cNvPr id="3" name="Content Placeholder 2">
            <a:extLst>
              <a:ext uri="{FF2B5EF4-FFF2-40B4-BE49-F238E27FC236}">
                <a16:creationId xmlns:a16="http://schemas.microsoft.com/office/drawing/2014/main" id="{46C65CD1-2BE4-46F4-FE97-59BD1644C9B3}"/>
              </a:ext>
            </a:extLst>
          </p:cNvPr>
          <p:cNvSpPr>
            <a:spLocks noGrp="1"/>
          </p:cNvSpPr>
          <p:nvPr>
            <p:ph idx="1"/>
          </p:nvPr>
        </p:nvSpPr>
        <p:spPr/>
        <p:txBody>
          <a:bodyPr>
            <a:normAutofit fontScale="92500" lnSpcReduction="10000"/>
          </a:bodyPr>
          <a:lstStyle/>
          <a:p>
            <a:r>
              <a:rPr lang="en-GB" b="1" dirty="0"/>
              <a:t>Document input </a:t>
            </a:r>
            <a:r>
              <a:rPr lang="en-GB" dirty="0"/>
              <a:t>– Input field for inputting a document to be analysed and censored</a:t>
            </a:r>
          </a:p>
          <a:p>
            <a:r>
              <a:rPr lang="en-GB" b="1" dirty="0"/>
              <a:t>Entity input </a:t>
            </a:r>
            <a:r>
              <a:rPr lang="en-GB" dirty="0"/>
              <a:t>– Input field for a specific entity to be censored, alternative option available to censor all entities</a:t>
            </a:r>
          </a:p>
          <a:p>
            <a:r>
              <a:rPr lang="en-GB" b="1" dirty="0"/>
              <a:t>Entity recognition </a:t>
            </a:r>
            <a:r>
              <a:rPr lang="en-GB" dirty="0"/>
              <a:t>– Detecting where entities exist throughout documents</a:t>
            </a:r>
          </a:p>
          <a:p>
            <a:r>
              <a:rPr lang="en-GB" b="1" dirty="0"/>
              <a:t>Attribute recognition </a:t>
            </a:r>
            <a:r>
              <a:rPr lang="en-GB" dirty="0"/>
              <a:t>– Detecting information within documents that link to entities that have already been identified</a:t>
            </a:r>
          </a:p>
          <a:p>
            <a:r>
              <a:rPr lang="en-GB" b="1" dirty="0"/>
              <a:t>Censoring of sensitive information </a:t>
            </a:r>
            <a:r>
              <a:rPr lang="en-GB" dirty="0"/>
              <a:t>– Information deemed sensitive if it is relevant to the specified entities and does not appear in the public domain</a:t>
            </a:r>
            <a:endParaRPr lang="en-GB" b="1" dirty="0"/>
          </a:p>
          <a:p>
            <a:r>
              <a:rPr lang="en-GB" b="1" dirty="0"/>
              <a:t>Returning of censored documents </a:t>
            </a:r>
            <a:r>
              <a:rPr lang="en-GB" dirty="0"/>
              <a:t>– Functionality to return documents with information deemed sensitive redacted</a:t>
            </a:r>
            <a:endParaRPr lang="en-GB" b="1" dirty="0"/>
          </a:p>
        </p:txBody>
      </p:sp>
    </p:spTree>
    <p:extLst>
      <p:ext uri="{BB962C8B-B14F-4D97-AF65-F5344CB8AC3E}">
        <p14:creationId xmlns:p14="http://schemas.microsoft.com/office/powerpoint/2010/main" val="154581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721-384F-36EC-2002-981EAA2D220C}"/>
              </a:ext>
            </a:extLst>
          </p:cNvPr>
          <p:cNvSpPr>
            <a:spLocks noGrp="1"/>
          </p:cNvSpPr>
          <p:nvPr>
            <p:ph type="title"/>
          </p:nvPr>
        </p:nvSpPr>
        <p:spPr/>
        <p:txBody>
          <a:bodyPr>
            <a:normAutofit fontScale="90000"/>
          </a:bodyPr>
          <a:lstStyle/>
          <a:p>
            <a:r>
              <a:rPr lang="en-GB" dirty="0"/>
              <a:t>Functional Requirements</a:t>
            </a:r>
            <a:br>
              <a:rPr lang="en-GB" dirty="0"/>
            </a:br>
            <a:r>
              <a:rPr lang="en-GB" dirty="0"/>
              <a:t>	- Should Have:</a:t>
            </a:r>
          </a:p>
        </p:txBody>
      </p:sp>
      <p:sp>
        <p:nvSpPr>
          <p:cNvPr id="3" name="Content Placeholder 2">
            <a:extLst>
              <a:ext uri="{FF2B5EF4-FFF2-40B4-BE49-F238E27FC236}">
                <a16:creationId xmlns:a16="http://schemas.microsoft.com/office/drawing/2014/main" id="{46C65CD1-2BE4-46F4-FE97-59BD1644C9B3}"/>
              </a:ext>
            </a:extLst>
          </p:cNvPr>
          <p:cNvSpPr>
            <a:spLocks noGrp="1"/>
          </p:cNvSpPr>
          <p:nvPr>
            <p:ph idx="1"/>
          </p:nvPr>
        </p:nvSpPr>
        <p:spPr/>
        <p:txBody>
          <a:bodyPr/>
          <a:lstStyle/>
          <a:p>
            <a:r>
              <a:rPr lang="en-GB" b="1" dirty="0"/>
              <a:t>Ability to have more than one document </a:t>
            </a:r>
            <a:r>
              <a:rPr lang="en-GB" dirty="0"/>
              <a:t>– For linking entities across documents and creating more comprehensive censoring</a:t>
            </a:r>
          </a:p>
          <a:p>
            <a:r>
              <a:rPr lang="en-GB" b="1" dirty="0"/>
              <a:t>Ability to have more than one entity </a:t>
            </a:r>
            <a:r>
              <a:rPr lang="en-GB" dirty="0"/>
              <a:t>– For detecting and censoring multiple entities at once to avoid repeating the same process</a:t>
            </a:r>
          </a:p>
          <a:p>
            <a:r>
              <a:rPr lang="en-GB" b="1" dirty="0"/>
              <a:t>Functioning UI </a:t>
            </a:r>
            <a:r>
              <a:rPr lang="en-GB" dirty="0"/>
              <a:t>– A user interface allowing the user to input relevant information such as documents and entities for censoring as well, as well as</a:t>
            </a:r>
          </a:p>
          <a:p>
            <a:r>
              <a:rPr lang="en-GB" b="1" dirty="0"/>
              <a:t>Alternate name detection</a:t>
            </a:r>
            <a:r>
              <a:rPr lang="en-GB" dirty="0"/>
              <a:t> – Alternate names for entities should be recognised with attributes of each combined</a:t>
            </a:r>
            <a:endParaRPr lang="en-GB" b="1" dirty="0"/>
          </a:p>
          <a:p>
            <a:endParaRPr lang="en-GB" dirty="0"/>
          </a:p>
        </p:txBody>
      </p:sp>
    </p:spTree>
    <p:extLst>
      <p:ext uri="{BB962C8B-B14F-4D97-AF65-F5344CB8AC3E}">
        <p14:creationId xmlns:p14="http://schemas.microsoft.com/office/powerpoint/2010/main" val="13410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721-384F-36EC-2002-981EAA2D220C}"/>
              </a:ext>
            </a:extLst>
          </p:cNvPr>
          <p:cNvSpPr>
            <a:spLocks noGrp="1"/>
          </p:cNvSpPr>
          <p:nvPr>
            <p:ph type="title"/>
          </p:nvPr>
        </p:nvSpPr>
        <p:spPr/>
        <p:txBody>
          <a:bodyPr>
            <a:normAutofit fontScale="90000"/>
          </a:bodyPr>
          <a:lstStyle/>
          <a:p>
            <a:r>
              <a:rPr lang="en-GB" dirty="0"/>
              <a:t>Functional Requirements</a:t>
            </a:r>
            <a:br>
              <a:rPr lang="en-GB" dirty="0"/>
            </a:br>
            <a:r>
              <a:rPr lang="en-GB" dirty="0"/>
              <a:t>	- Could Have:</a:t>
            </a:r>
          </a:p>
        </p:txBody>
      </p:sp>
      <p:sp>
        <p:nvSpPr>
          <p:cNvPr id="3" name="Content Placeholder 2">
            <a:extLst>
              <a:ext uri="{FF2B5EF4-FFF2-40B4-BE49-F238E27FC236}">
                <a16:creationId xmlns:a16="http://schemas.microsoft.com/office/drawing/2014/main" id="{46C65CD1-2BE4-46F4-FE97-59BD1644C9B3}"/>
              </a:ext>
            </a:extLst>
          </p:cNvPr>
          <p:cNvSpPr>
            <a:spLocks noGrp="1"/>
          </p:cNvSpPr>
          <p:nvPr>
            <p:ph idx="1"/>
          </p:nvPr>
        </p:nvSpPr>
        <p:spPr/>
        <p:txBody>
          <a:bodyPr/>
          <a:lstStyle/>
          <a:p>
            <a:r>
              <a:rPr lang="en-GB" b="1" dirty="0"/>
              <a:t>Visualisation of documents </a:t>
            </a:r>
            <a:r>
              <a:rPr lang="en-GB" dirty="0"/>
              <a:t>– Knowledge graphs created from the inputted documents could be visualised and displayed to the user</a:t>
            </a:r>
          </a:p>
          <a:p>
            <a:r>
              <a:rPr lang="en-GB" b="1" dirty="0"/>
              <a:t>Variable file type input </a:t>
            </a:r>
            <a:r>
              <a:rPr lang="en-GB" dirty="0"/>
              <a:t>– Functionality allowing for varying file types to be inputted such as PDF, HTML, text files etc.</a:t>
            </a:r>
          </a:p>
          <a:p>
            <a:r>
              <a:rPr lang="en-GB" b="1" dirty="0"/>
              <a:t>Analysis summaries</a:t>
            </a:r>
            <a:r>
              <a:rPr lang="en-GB" dirty="0"/>
              <a:t> – Following analysis and censoring, a tailored message could be outputted summarising which information relating to which entities was redacted.</a:t>
            </a:r>
          </a:p>
          <a:p>
            <a:r>
              <a:rPr lang="en-GB" b="1" dirty="0"/>
              <a:t>Inputting documents in batches </a:t>
            </a:r>
            <a:r>
              <a:rPr lang="en-GB" dirty="0"/>
              <a:t>– Functionality allowing for ZIP files to be inputted and extracted opposed to multiple individual inputs</a:t>
            </a:r>
            <a:endParaRPr lang="en-GB" b="1" dirty="0"/>
          </a:p>
          <a:p>
            <a:endParaRPr lang="en-GB" b="1" dirty="0"/>
          </a:p>
          <a:p>
            <a:endParaRPr lang="en-GB" dirty="0"/>
          </a:p>
        </p:txBody>
      </p:sp>
    </p:spTree>
    <p:extLst>
      <p:ext uri="{BB962C8B-B14F-4D97-AF65-F5344CB8AC3E}">
        <p14:creationId xmlns:p14="http://schemas.microsoft.com/office/powerpoint/2010/main" val="44562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721-384F-36EC-2002-981EAA2D220C}"/>
              </a:ext>
            </a:extLst>
          </p:cNvPr>
          <p:cNvSpPr>
            <a:spLocks noGrp="1"/>
          </p:cNvSpPr>
          <p:nvPr>
            <p:ph type="title"/>
          </p:nvPr>
        </p:nvSpPr>
        <p:spPr/>
        <p:txBody>
          <a:bodyPr>
            <a:normAutofit fontScale="90000"/>
          </a:bodyPr>
          <a:lstStyle/>
          <a:p>
            <a:r>
              <a:rPr lang="en-GB" dirty="0"/>
              <a:t>Functional Requirements</a:t>
            </a:r>
            <a:br>
              <a:rPr lang="en-GB" dirty="0"/>
            </a:br>
            <a:r>
              <a:rPr lang="en-GB" dirty="0"/>
              <a:t>	- Won’t Have:</a:t>
            </a:r>
          </a:p>
        </p:txBody>
      </p:sp>
      <p:sp>
        <p:nvSpPr>
          <p:cNvPr id="3" name="Content Placeholder 2">
            <a:extLst>
              <a:ext uri="{FF2B5EF4-FFF2-40B4-BE49-F238E27FC236}">
                <a16:creationId xmlns:a16="http://schemas.microsoft.com/office/drawing/2014/main" id="{46C65CD1-2BE4-46F4-FE97-59BD1644C9B3}"/>
              </a:ext>
            </a:extLst>
          </p:cNvPr>
          <p:cNvSpPr>
            <a:spLocks noGrp="1"/>
          </p:cNvSpPr>
          <p:nvPr>
            <p:ph idx="1"/>
          </p:nvPr>
        </p:nvSpPr>
        <p:spPr/>
        <p:txBody>
          <a:bodyPr/>
          <a:lstStyle/>
          <a:p>
            <a:r>
              <a:rPr lang="en-GB" b="1" dirty="0"/>
              <a:t>Web App Implementation </a:t>
            </a:r>
            <a:r>
              <a:rPr lang="en-GB" dirty="0"/>
              <a:t>– The application will be available as a local executable file rather than on a web application </a:t>
            </a:r>
          </a:p>
          <a:p>
            <a:r>
              <a:rPr lang="en-GB" b="1" dirty="0"/>
              <a:t>Concurrent Access </a:t>
            </a:r>
            <a:r>
              <a:rPr lang="en-GB" dirty="0"/>
              <a:t>– The application will function for one user at a time due to the format being a local executable file</a:t>
            </a:r>
          </a:p>
          <a:p>
            <a:r>
              <a:rPr lang="en-GB" b="1" dirty="0"/>
              <a:t>Alternate Device Support </a:t>
            </a:r>
            <a:r>
              <a:rPr lang="en-GB" dirty="0"/>
              <a:t>– The application will be supported for desktop and laptop functionality, as opposed to mobile devices</a:t>
            </a:r>
            <a:endParaRPr lang="en-GB" b="1" dirty="0"/>
          </a:p>
          <a:p>
            <a:endParaRPr lang="en-GB" b="1" dirty="0"/>
          </a:p>
          <a:p>
            <a:endParaRPr lang="en-GB" dirty="0"/>
          </a:p>
        </p:txBody>
      </p:sp>
    </p:spTree>
    <p:extLst>
      <p:ext uri="{BB962C8B-B14F-4D97-AF65-F5344CB8AC3E}">
        <p14:creationId xmlns:p14="http://schemas.microsoft.com/office/powerpoint/2010/main" val="348383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4721-384F-36EC-2002-981EAA2D220C}"/>
              </a:ext>
            </a:extLst>
          </p:cNvPr>
          <p:cNvSpPr>
            <a:spLocks noGrp="1"/>
          </p:cNvSpPr>
          <p:nvPr>
            <p:ph type="title"/>
          </p:nvPr>
        </p:nvSpPr>
        <p:spPr/>
        <p:txBody>
          <a:bodyPr>
            <a:normAutofit/>
          </a:bodyPr>
          <a:lstStyle/>
          <a:p>
            <a:r>
              <a:rPr lang="en-GB" dirty="0"/>
              <a:t>Non-Functional Requirements</a:t>
            </a:r>
          </a:p>
        </p:txBody>
      </p:sp>
      <p:sp>
        <p:nvSpPr>
          <p:cNvPr id="3" name="Content Placeholder 2">
            <a:extLst>
              <a:ext uri="{FF2B5EF4-FFF2-40B4-BE49-F238E27FC236}">
                <a16:creationId xmlns:a16="http://schemas.microsoft.com/office/drawing/2014/main" id="{46C65CD1-2BE4-46F4-FE97-59BD1644C9B3}"/>
              </a:ext>
            </a:extLst>
          </p:cNvPr>
          <p:cNvSpPr>
            <a:spLocks noGrp="1"/>
          </p:cNvSpPr>
          <p:nvPr>
            <p:ph idx="1"/>
          </p:nvPr>
        </p:nvSpPr>
        <p:spPr/>
        <p:txBody>
          <a:bodyPr>
            <a:normAutofit fontScale="92500" lnSpcReduction="10000"/>
          </a:bodyPr>
          <a:lstStyle/>
          <a:p>
            <a:r>
              <a:rPr lang="en-GB" b="1" dirty="0"/>
              <a:t>User-Friendly </a:t>
            </a:r>
            <a:r>
              <a:rPr lang="en-GB" dirty="0"/>
              <a:t>– The application should be easy to use for users without technical expertise or prior training </a:t>
            </a:r>
          </a:p>
          <a:p>
            <a:r>
              <a:rPr lang="en-GB" b="1" dirty="0"/>
              <a:t>Responsive </a:t>
            </a:r>
            <a:r>
              <a:rPr lang="en-GB" dirty="0"/>
              <a:t>– The application should provide regular updates throughout different steps of processing to keep the user informed</a:t>
            </a:r>
          </a:p>
          <a:p>
            <a:r>
              <a:rPr lang="en-GB" b="1" dirty="0"/>
              <a:t>Maintainable </a:t>
            </a:r>
            <a:r>
              <a:rPr lang="en-GB" dirty="0"/>
              <a:t>– The codebase should be extensively documented and engineered in a way such that future contributors will not need supervision to extend or maintain functionality</a:t>
            </a:r>
          </a:p>
          <a:p>
            <a:r>
              <a:rPr lang="en-GB" b="1" dirty="0"/>
              <a:t>Efficient </a:t>
            </a:r>
            <a:r>
              <a:rPr lang="en-GB" dirty="0"/>
              <a:t>– The application should perform at a speed such that is not hindering user experience</a:t>
            </a:r>
          </a:p>
          <a:p>
            <a:r>
              <a:rPr lang="en-GB" b="1" dirty="0"/>
              <a:t>Accurate </a:t>
            </a:r>
            <a:r>
              <a:rPr lang="en-GB" dirty="0"/>
              <a:t>– The application should identify entities, their attributes and the relevant sensitive information at a high accuracy</a:t>
            </a:r>
            <a:endParaRPr lang="en-GB" b="1" dirty="0"/>
          </a:p>
          <a:p>
            <a:endParaRPr lang="en-GB" b="1" dirty="0"/>
          </a:p>
          <a:p>
            <a:endParaRPr lang="en-GB" dirty="0"/>
          </a:p>
        </p:txBody>
      </p:sp>
    </p:spTree>
    <p:extLst>
      <p:ext uri="{BB962C8B-B14F-4D97-AF65-F5344CB8AC3E}">
        <p14:creationId xmlns:p14="http://schemas.microsoft.com/office/powerpoint/2010/main" val="3273361946"/>
      </p:ext>
    </p:extLst>
  </p:cSld>
  <p:clrMapOvr>
    <a:masterClrMapping/>
  </p:clrMapOvr>
</p:sld>
</file>

<file path=ppt/theme/theme1.xml><?xml version="1.0" encoding="utf-8"?>
<a:theme xmlns:a="http://schemas.openxmlformats.org/drawingml/2006/main" name="Offset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TM03457496[[fn=Parallax]]</Template>
  <TotalTime>490</TotalTime>
  <Words>663</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Dante (Headings)2</vt:lpstr>
      <vt:lpstr>Georgia Pro</vt:lpstr>
      <vt:lpstr>Helvetica Neue Medium</vt:lpstr>
      <vt:lpstr>Wingdings 2</vt:lpstr>
      <vt:lpstr>OffsetVTI</vt:lpstr>
      <vt:lpstr>Linking External Information About Entities for Sensitivity Detection</vt:lpstr>
      <vt:lpstr>Initial Project Plan</vt:lpstr>
      <vt:lpstr>User Scenarios</vt:lpstr>
      <vt:lpstr>Functional Requirements  - Must Have:</vt:lpstr>
      <vt:lpstr>Functional Requirements  - Should Have:</vt:lpstr>
      <vt:lpstr>Functional Requirements  - Could Have:</vt:lpstr>
      <vt:lpstr>Functional Requirements  - Won’t Have:</vt:lpstr>
      <vt:lpstr>Non-Functional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Linking External Information About Entities for Sensitivity Detection</dc:title>
  <dc:creator>Lewis Ponsonby (student)</dc:creator>
  <cp:lastModifiedBy>Lewis Ponsonby (student)</cp:lastModifiedBy>
  <cp:revision>1</cp:revision>
  <dcterms:created xsi:type="dcterms:W3CDTF">2022-10-01T17:09:55Z</dcterms:created>
  <dcterms:modified xsi:type="dcterms:W3CDTF">2022-10-04T12:47:03Z</dcterms:modified>
</cp:coreProperties>
</file>