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9" r:id="rId2"/>
    <p:sldId id="290" r:id="rId3"/>
    <p:sldId id="319" r:id="rId4"/>
    <p:sldId id="320" r:id="rId5"/>
    <p:sldId id="285" r:id="rId6"/>
    <p:sldId id="257" r:id="rId7"/>
    <p:sldId id="317" r:id="rId8"/>
    <p:sldId id="318" r:id="rId9"/>
    <p:sldId id="324" r:id="rId10"/>
    <p:sldId id="321" r:id="rId11"/>
    <p:sldId id="322" r:id="rId12"/>
    <p:sldId id="325" r:id="rId13"/>
    <p:sldId id="327" r:id="rId14"/>
    <p:sldId id="326" r:id="rId15"/>
    <p:sldId id="323" r:id="rId16"/>
    <p:sldId id="308" r:id="rId17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78"/>
    <a:srgbClr val="000000"/>
    <a:srgbClr val="990000"/>
    <a:srgbClr val="FFCC00"/>
    <a:srgbClr val="FBDBD2"/>
    <a:srgbClr val="D6D6D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BE16-C677-1C47-8A67-24D2FFC19BD0}" v="929" dt="2024-04-24T19:44:23.735"/>
    <p1510:client id="{13AE4721-1324-43F7-9CBA-46103E944F32}" v="129" dt="2024-04-24T07:08:53.470"/>
    <p1510:client id="{BFDEBFCA-B2A5-4A02-9014-326B052EFB8F}" v="8" dt="2024-04-24T19:02:32.309"/>
    <p1510:client id="{C439E7FB-82CA-4F88-9D47-FEFA96428D4E}" v="152" dt="2024-04-24T19:01:26.542"/>
    <p1510:client id="{C95AEDCA-3EC8-440B-B68D-38E80B6847F5}" v="115" dt="2024-04-24T00:12:41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94"/>
  </p:normalViewPr>
  <p:slideViewPr>
    <p:cSldViewPr snapToGrid="0" snapToObjects="1">
      <p:cViewPr>
        <p:scale>
          <a:sx n="107" d="100"/>
          <a:sy n="107" d="100"/>
        </p:scale>
        <p:origin x="152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B906C-EA84-BD4E-B133-F0C822388232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CFB6C1F4-3712-8244-80D6-BB9F63D35CF3}">
      <dgm:prSet phldrT="[Text]"/>
      <dgm:spPr>
        <a:solidFill>
          <a:srgbClr val="FFCC00"/>
        </a:solidFill>
      </dgm:spPr>
      <dgm:t>
        <a:bodyPr/>
        <a:lstStyle/>
        <a:p>
          <a:r>
            <a:rPr lang="en-US" b="1" dirty="0"/>
            <a:t>Start</a:t>
          </a:r>
        </a:p>
      </dgm:t>
    </dgm:pt>
    <dgm:pt modelId="{FFB25392-CA78-9845-95F4-F54B8A4779FA}" type="parTrans" cxnId="{E72A336A-9D87-454F-B049-A33B0995EF1F}">
      <dgm:prSet/>
      <dgm:spPr/>
      <dgm:t>
        <a:bodyPr/>
        <a:lstStyle/>
        <a:p>
          <a:endParaRPr lang="en-US"/>
        </a:p>
      </dgm:t>
    </dgm:pt>
    <dgm:pt modelId="{8706A7CC-16EB-EA45-945D-839D47AC7CDF}" type="sibTrans" cxnId="{E72A336A-9D87-454F-B049-A33B0995EF1F}">
      <dgm:prSet/>
      <dgm:spPr/>
      <dgm:t>
        <a:bodyPr/>
        <a:lstStyle/>
        <a:p>
          <a:endParaRPr lang="en-US"/>
        </a:p>
      </dgm:t>
    </dgm:pt>
    <dgm:pt modelId="{674A9DD8-2E0C-1D4B-A36F-07BF17A386B3}">
      <dgm:prSet phldrT="[Text]"/>
      <dgm:spPr>
        <a:solidFill>
          <a:srgbClr val="FFCC00"/>
        </a:solidFill>
      </dgm:spPr>
      <dgm:t>
        <a:bodyPr/>
        <a:lstStyle/>
        <a:p>
          <a:r>
            <a:rPr lang="en-US" b="1">
              <a:latin typeface="Calibri"/>
            </a:rPr>
            <a:t>Z-Rotation</a:t>
          </a:r>
          <a:endParaRPr lang="en-US" b="1"/>
        </a:p>
      </dgm:t>
    </dgm:pt>
    <dgm:pt modelId="{ACDD9C13-7480-FA4A-B0CC-17B9F1CD66B6}" type="parTrans" cxnId="{BB335C86-C138-A940-A381-F522152132C5}">
      <dgm:prSet/>
      <dgm:spPr/>
      <dgm:t>
        <a:bodyPr/>
        <a:lstStyle/>
        <a:p>
          <a:endParaRPr lang="en-US"/>
        </a:p>
      </dgm:t>
    </dgm:pt>
    <dgm:pt modelId="{5494CE9D-984A-694F-ACBE-7FAA2A22CAC2}" type="sibTrans" cxnId="{BB335C86-C138-A940-A381-F522152132C5}">
      <dgm:prSet/>
      <dgm:spPr/>
      <dgm:t>
        <a:bodyPr/>
        <a:lstStyle/>
        <a:p>
          <a:endParaRPr lang="en-US"/>
        </a:p>
      </dgm:t>
    </dgm:pt>
    <dgm:pt modelId="{F8AF76AE-240C-5F41-964D-FB8037334C3D}">
      <dgm:prSet phldrT="[Text]"/>
      <dgm:spPr>
        <a:solidFill>
          <a:srgbClr val="FFCC00"/>
        </a:solidFill>
      </dgm:spPr>
      <dgm:t>
        <a:bodyPr/>
        <a:lstStyle/>
        <a:p>
          <a:r>
            <a:rPr lang="en-US" b="1" dirty="0"/>
            <a:t>Y-Rotation</a:t>
          </a:r>
        </a:p>
      </dgm:t>
    </dgm:pt>
    <dgm:pt modelId="{EBEB2FAC-299D-EA43-868A-F9DCE678FFDB}" type="parTrans" cxnId="{03AAB8C1-D39D-3244-B0F2-DBE8DEFB54AC}">
      <dgm:prSet/>
      <dgm:spPr/>
      <dgm:t>
        <a:bodyPr/>
        <a:lstStyle/>
        <a:p>
          <a:endParaRPr lang="en-US"/>
        </a:p>
      </dgm:t>
    </dgm:pt>
    <dgm:pt modelId="{55BC17FF-4B8B-B149-954B-51B46AB7ABE3}" type="sibTrans" cxnId="{03AAB8C1-D39D-3244-B0F2-DBE8DEFB54AC}">
      <dgm:prSet/>
      <dgm:spPr/>
      <dgm:t>
        <a:bodyPr/>
        <a:lstStyle/>
        <a:p>
          <a:endParaRPr lang="en-US"/>
        </a:p>
      </dgm:t>
    </dgm:pt>
    <dgm:pt modelId="{21BB7233-9DC1-B147-8D09-068840F33B9E}">
      <dgm:prSet/>
      <dgm:spPr>
        <a:solidFill>
          <a:srgbClr val="FFCC00"/>
        </a:solidFill>
      </dgm:spPr>
      <dgm:t>
        <a:bodyPr/>
        <a:lstStyle/>
        <a:p>
          <a:r>
            <a:rPr lang="en-US" b="1">
              <a:latin typeface="Calibri"/>
            </a:rPr>
            <a:t>X-Translation</a:t>
          </a:r>
          <a:endParaRPr lang="en-US" b="1"/>
        </a:p>
      </dgm:t>
    </dgm:pt>
    <dgm:pt modelId="{30194644-0E66-8D47-B104-FE45A87C796F}" type="parTrans" cxnId="{055F020F-4A67-CF44-883F-3E08852A5873}">
      <dgm:prSet/>
      <dgm:spPr/>
      <dgm:t>
        <a:bodyPr/>
        <a:lstStyle/>
        <a:p>
          <a:endParaRPr lang="en-US"/>
        </a:p>
      </dgm:t>
    </dgm:pt>
    <dgm:pt modelId="{3A14D344-E447-F546-892E-557315C436FE}" type="sibTrans" cxnId="{055F020F-4A67-CF44-883F-3E08852A5873}">
      <dgm:prSet/>
      <dgm:spPr/>
      <dgm:t>
        <a:bodyPr/>
        <a:lstStyle/>
        <a:p>
          <a:endParaRPr lang="en-US"/>
        </a:p>
      </dgm:t>
    </dgm:pt>
    <dgm:pt modelId="{62DFEA99-96B0-BB4C-871F-4652D0A3E7E4}">
      <dgm:prSet/>
      <dgm:spPr>
        <a:solidFill>
          <a:srgbClr val="FFCC00"/>
        </a:solidFill>
      </dgm:spPr>
      <dgm:t>
        <a:bodyPr/>
        <a:lstStyle/>
        <a:p>
          <a:r>
            <a:rPr lang="en-US" b="1" dirty="0"/>
            <a:t>Launch</a:t>
          </a:r>
        </a:p>
      </dgm:t>
    </dgm:pt>
    <dgm:pt modelId="{5C29455B-59D8-D048-B3D7-4872F5530A9C}" type="parTrans" cxnId="{9E06469D-35CC-2645-8090-C5FF9F3F2344}">
      <dgm:prSet/>
      <dgm:spPr/>
      <dgm:t>
        <a:bodyPr/>
        <a:lstStyle/>
        <a:p>
          <a:endParaRPr lang="en-US"/>
        </a:p>
      </dgm:t>
    </dgm:pt>
    <dgm:pt modelId="{9721B873-ACDE-8040-8559-14B5D2E38573}" type="sibTrans" cxnId="{9E06469D-35CC-2645-8090-C5FF9F3F2344}">
      <dgm:prSet/>
      <dgm:spPr/>
      <dgm:t>
        <a:bodyPr/>
        <a:lstStyle/>
        <a:p>
          <a:endParaRPr lang="en-US"/>
        </a:p>
      </dgm:t>
    </dgm:pt>
    <dgm:pt modelId="{24466E23-D243-8B47-8C4F-95CF0EB4356C}">
      <dgm:prSet/>
      <dgm:spPr>
        <a:solidFill>
          <a:srgbClr val="FFCC00"/>
        </a:solidFill>
      </dgm:spPr>
      <dgm:t>
        <a:bodyPr/>
        <a:lstStyle/>
        <a:p>
          <a:r>
            <a:rPr lang="en-US" b="1" dirty="0"/>
            <a:t>Goal Sensor &amp; Display</a:t>
          </a:r>
        </a:p>
      </dgm:t>
    </dgm:pt>
    <dgm:pt modelId="{8E260CD4-CA24-A54E-AC5F-726A8F744F0A}" type="parTrans" cxnId="{2C83F561-5484-D444-A4C3-C8A2B8797650}">
      <dgm:prSet/>
      <dgm:spPr/>
      <dgm:t>
        <a:bodyPr/>
        <a:lstStyle/>
        <a:p>
          <a:endParaRPr lang="en-US"/>
        </a:p>
      </dgm:t>
    </dgm:pt>
    <dgm:pt modelId="{ABA484FD-8BEE-F349-807D-7DFC35C46826}" type="sibTrans" cxnId="{2C83F561-5484-D444-A4C3-C8A2B8797650}">
      <dgm:prSet/>
      <dgm:spPr/>
      <dgm:t>
        <a:bodyPr/>
        <a:lstStyle/>
        <a:p>
          <a:endParaRPr lang="en-US"/>
        </a:p>
      </dgm:t>
    </dgm:pt>
    <dgm:pt modelId="{DB1DF991-B64A-784A-A09C-CF6820C1AE4E}" type="pres">
      <dgm:prSet presAssocID="{5B2B906C-EA84-BD4E-B133-F0C822388232}" presName="Name0" presStyleCnt="0">
        <dgm:presLayoutVars>
          <dgm:dir/>
          <dgm:resizeHandles val="exact"/>
        </dgm:presLayoutVars>
      </dgm:prSet>
      <dgm:spPr/>
    </dgm:pt>
    <dgm:pt modelId="{8B0CE3BE-8722-1E49-BB44-C47F25B47B79}" type="pres">
      <dgm:prSet presAssocID="{CFB6C1F4-3712-8244-80D6-BB9F63D35CF3}" presName="node" presStyleLbl="node1" presStyleIdx="0" presStyleCnt="6">
        <dgm:presLayoutVars>
          <dgm:bulletEnabled val="1"/>
        </dgm:presLayoutVars>
      </dgm:prSet>
      <dgm:spPr/>
    </dgm:pt>
    <dgm:pt modelId="{A6EC59AA-CD85-404A-BD39-C9CF29A564C5}" type="pres">
      <dgm:prSet presAssocID="{8706A7CC-16EB-EA45-945D-839D47AC7CDF}" presName="sibTrans" presStyleLbl="sibTrans2D1" presStyleIdx="0" presStyleCnt="5"/>
      <dgm:spPr/>
    </dgm:pt>
    <dgm:pt modelId="{BBE1B18A-0DDA-D74C-BF0C-D353A89F2865}" type="pres">
      <dgm:prSet presAssocID="{8706A7CC-16EB-EA45-945D-839D47AC7CDF}" presName="connectorText" presStyleLbl="sibTrans2D1" presStyleIdx="0" presStyleCnt="5"/>
      <dgm:spPr/>
    </dgm:pt>
    <dgm:pt modelId="{D11B2FD8-73E9-E147-A60C-D12FD2635593}" type="pres">
      <dgm:prSet presAssocID="{674A9DD8-2E0C-1D4B-A36F-07BF17A386B3}" presName="node" presStyleLbl="node1" presStyleIdx="1" presStyleCnt="6">
        <dgm:presLayoutVars>
          <dgm:bulletEnabled val="1"/>
        </dgm:presLayoutVars>
      </dgm:prSet>
      <dgm:spPr/>
    </dgm:pt>
    <dgm:pt modelId="{F5F6D127-815D-3E4E-BC64-054F3A3AF161}" type="pres">
      <dgm:prSet presAssocID="{5494CE9D-984A-694F-ACBE-7FAA2A22CAC2}" presName="sibTrans" presStyleLbl="sibTrans2D1" presStyleIdx="1" presStyleCnt="5"/>
      <dgm:spPr/>
    </dgm:pt>
    <dgm:pt modelId="{E379FA54-6E09-D445-A498-5442A6D276DC}" type="pres">
      <dgm:prSet presAssocID="{5494CE9D-984A-694F-ACBE-7FAA2A22CAC2}" presName="connectorText" presStyleLbl="sibTrans2D1" presStyleIdx="1" presStyleCnt="5"/>
      <dgm:spPr/>
    </dgm:pt>
    <dgm:pt modelId="{9C3B1ADF-9870-AF47-BE9A-D8C2A61A1326}" type="pres">
      <dgm:prSet presAssocID="{F8AF76AE-240C-5F41-964D-FB8037334C3D}" presName="node" presStyleLbl="node1" presStyleIdx="2" presStyleCnt="6">
        <dgm:presLayoutVars>
          <dgm:bulletEnabled val="1"/>
        </dgm:presLayoutVars>
      </dgm:prSet>
      <dgm:spPr/>
    </dgm:pt>
    <dgm:pt modelId="{4D73BB29-0BB4-0247-AAD7-667FF4E65490}" type="pres">
      <dgm:prSet presAssocID="{55BC17FF-4B8B-B149-954B-51B46AB7ABE3}" presName="sibTrans" presStyleLbl="sibTrans2D1" presStyleIdx="2" presStyleCnt="5"/>
      <dgm:spPr/>
    </dgm:pt>
    <dgm:pt modelId="{1108EE98-A08D-2E45-9F1A-6888FEE2EEA1}" type="pres">
      <dgm:prSet presAssocID="{55BC17FF-4B8B-B149-954B-51B46AB7ABE3}" presName="connectorText" presStyleLbl="sibTrans2D1" presStyleIdx="2" presStyleCnt="5"/>
      <dgm:spPr/>
    </dgm:pt>
    <dgm:pt modelId="{2B16E316-9E3B-F145-9E2B-4316F91E1BC6}" type="pres">
      <dgm:prSet presAssocID="{21BB7233-9DC1-B147-8D09-068840F33B9E}" presName="node" presStyleLbl="node1" presStyleIdx="3" presStyleCnt="6">
        <dgm:presLayoutVars>
          <dgm:bulletEnabled val="1"/>
        </dgm:presLayoutVars>
      </dgm:prSet>
      <dgm:spPr/>
    </dgm:pt>
    <dgm:pt modelId="{AF83C0E7-96E4-AE40-9E90-93F775B9F107}" type="pres">
      <dgm:prSet presAssocID="{3A14D344-E447-F546-892E-557315C436FE}" presName="sibTrans" presStyleLbl="sibTrans2D1" presStyleIdx="3" presStyleCnt="5"/>
      <dgm:spPr/>
    </dgm:pt>
    <dgm:pt modelId="{8E124854-C59E-394F-B1FA-D560FDFAB27B}" type="pres">
      <dgm:prSet presAssocID="{3A14D344-E447-F546-892E-557315C436FE}" presName="connectorText" presStyleLbl="sibTrans2D1" presStyleIdx="3" presStyleCnt="5"/>
      <dgm:spPr/>
    </dgm:pt>
    <dgm:pt modelId="{B40BBE08-0554-F746-83EC-765FB56D0D00}" type="pres">
      <dgm:prSet presAssocID="{62DFEA99-96B0-BB4C-871F-4652D0A3E7E4}" presName="node" presStyleLbl="node1" presStyleIdx="4" presStyleCnt="6">
        <dgm:presLayoutVars>
          <dgm:bulletEnabled val="1"/>
        </dgm:presLayoutVars>
      </dgm:prSet>
      <dgm:spPr/>
    </dgm:pt>
    <dgm:pt modelId="{AD67251B-7012-D74E-95CA-D981AA1507C2}" type="pres">
      <dgm:prSet presAssocID="{9721B873-ACDE-8040-8559-14B5D2E38573}" presName="sibTrans" presStyleLbl="sibTrans2D1" presStyleIdx="4" presStyleCnt="5"/>
      <dgm:spPr/>
    </dgm:pt>
    <dgm:pt modelId="{EBBDFF4D-F23A-164B-B7DE-E067FA2CB9F4}" type="pres">
      <dgm:prSet presAssocID="{9721B873-ACDE-8040-8559-14B5D2E38573}" presName="connectorText" presStyleLbl="sibTrans2D1" presStyleIdx="4" presStyleCnt="5"/>
      <dgm:spPr/>
    </dgm:pt>
    <dgm:pt modelId="{5B40FBCD-E32A-9D47-B268-3A09A3D6433F}" type="pres">
      <dgm:prSet presAssocID="{24466E23-D243-8B47-8C4F-95CF0EB4356C}" presName="node" presStyleLbl="node1" presStyleIdx="5" presStyleCnt="6" custLinFactX="-100000" custLinFactY="83341" custLinFactNeighborX="-102580" custLinFactNeighborY="100000">
        <dgm:presLayoutVars>
          <dgm:bulletEnabled val="1"/>
        </dgm:presLayoutVars>
      </dgm:prSet>
      <dgm:spPr/>
    </dgm:pt>
  </dgm:ptLst>
  <dgm:cxnLst>
    <dgm:cxn modelId="{E11BEA01-AD87-C241-852F-9520F5A011C3}" type="presOf" srcId="{55BC17FF-4B8B-B149-954B-51B46AB7ABE3}" destId="{4D73BB29-0BB4-0247-AAD7-667FF4E65490}" srcOrd="0" destOrd="0" presId="urn:microsoft.com/office/officeart/2005/8/layout/process1"/>
    <dgm:cxn modelId="{055F020F-4A67-CF44-883F-3E08852A5873}" srcId="{5B2B906C-EA84-BD4E-B133-F0C822388232}" destId="{21BB7233-9DC1-B147-8D09-068840F33B9E}" srcOrd="3" destOrd="0" parTransId="{30194644-0E66-8D47-B104-FE45A87C796F}" sibTransId="{3A14D344-E447-F546-892E-557315C436FE}"/>
    <dgm:cxn modelId="{5B4AF20F-2C21-3F41-A573-60489BBFCA52}" type="presOf" srcId="{24466E23-D243-8B47-8C4F-95CF0EB4356C}" destId="{5B40FBCD-E32A-9D47-B268-3A09A3D6433F}" srcOrd="0" destOrd="0" presId="urn:microsoft.com/office/officeart/2005/8/layout/process1"/>
    <dgm:cxn modelId="{29341E1B-1577-B443-9522-176167438EC3}" type="presOf" srcId="{9721B873-ACDE-8040-8559-14B5D2E38573}" destId="{AD67251B-7012-D74E-95CA-D981AA1507C2}" srcOrd="0" destOrd="0" presId="urn:microsoft.com/office/officeart/2005/8/layout/process1"/>
    <dgm:cxn modelId="{40066B1E-6ADB-8941-8FE0-65BC91826C17}" type="presOf" srcId="{5494CE9D-984A-694F-ACBE-7FAA2A22CAC2}" destId="{E379FA54-6E09-D445-A498-5442A6D276DC}" srcOrd="1" destOrd="0" presId="urn:microsoft.com/office/officeart/2005/8/layout/process1"/>
    <dgm:cxn modelId="{2F86C12D-B7C0-854D-AB11-223050621E9B}" type="presOf" srcId="{55BC17FF-4B8B-B149-954B-51B46AB7ABE3}" destId="{1108EE98-A08D-2E45-9F1A-6888FEE2EEA1}" srcOrd="1" destOrd="0" presId="urn:microsoft.com/office/officeart/2005/8/layout/process1"/>
    <dgm:cxn modelId="{19834132-C4A3-BA41-A85C-458669EB946E}" type="presOf" srcId="{F8AF76AE-240C-5F41-964D-FB8037334C3D}" destId="{9C3B1ADF-9870-AF47-BE9A-D8C2A61A1326}" srcOrd="0" destOrd="0" presId="urn:microsoft.com/office/officeart/2005/8/layout/process1"/>
    <dgm:cxn modelId="{E223CA4D-AE5C-9C41-A437-7797CF1892A7}" type="presOf" srcId="{62DFEA99-96B0-BB4C-871F-4652D0A3E7E4}" destId="{B40BBE08-0554-F746-83EC-765FB56D0D00}" srcOrd="0" destOrd="0" presId="urn:microsoft.com/office/officeart/2005/8/layout/process1"/>
    <dgm:cxn modelId="{6317FF52-5E12-EB4D-A3F2-BCAEA783A0BF}" type="presOf" srcId="{5B2B906C-EA84-BD4E-B133-F0C822388232}" destId="{DB1DF991-B64A-784A-A09C-CF6820C1AE4E}" srcOrd="0" destOrd="0" presId="urn:microsoft.com/office/officeart/2005/8/layout/process1"/>
    <dgm:cxn modelId="{6500B654-A0E0-304B-B6BC-F654655D4C1B}" type="presOf" srcId="{CFB6C1F4-3712-8244-80D6-BB9F63D35CF3}" destId="{8B0CE3BE-8722-1E49-BB44-C47F25B47B79}" srcOrd="0" destOrd="0" presId="urn:microsoft.com/office/officeart/2005/8/layout/process1"/>
    <dgm:cxn modelId="{01AD425B-3E30-3E42-9256-0DFAD3AF2BF0}" type="presOf" srcId="{3A14D344-E447-F546-892E-557315C436FE}" destId="{8E124854-C59E-394F-B1FA-D560FDFAB27B}" srcOrd="1" destOrd="0" presId="urn:microsoft.com/office/officeart/2005/8/layout/process1"/>
    <dgm:cxn modelId="{2C83F561-5484-D444-A4C3-C8A2B8797650}" srcId="{5B2B906C-EA84-BD4E-B133-F0C822388232}" destId="{24466E23-D243-8B47-8C4F-95CF0EB4356C}" srcOrd="5" destOrd="0" parTransId="{8E260CD4-CA24-A54E-AC5F-726A8F744F0A}" sibTransId="{ABA484FD-8BEE-F349-807D-7DFC35C46826}"/>
    <dgm:cxn modelId="{E72A336A-9D87-454F-B049-A33B0995EF1F}" srcId="{5B2B906C-EA84-BD4E-B133-F0C822388232}" destId="{CFB6C1F4-3712-8244-80D6-BB9F63D35CF3}" srcOrd="0" destOrd="0" parTransId="{FFB25392-CA78-9845-95F4-F54B8A4779FA}" sibTransId="{8706A7CC-16EB-EA45-945D-839D47AC7CDF}"/>
    <dgm:cxn modelId="{BB335C86-C138-A940-A381-F522152132C5}" srcId="{5B2B906C-EA84-BD4E-B133-F0C822388232}" destId="{674A9DD8-2E0C-1D4B-A36F-07BF17A386B3}" srcOrd="1" destOrd="0" parTransId="{ACDD9C13-7480-FA4A-B0CC-17B9F1CD66B6}" sibTransId="{5494CE9D-984A-694F-ACBE-7FAA2A22CAC2}"/>
    <dgm:cxn modelId="{D8E33387-940B-F44F-AB66-3D0F44BEC295}" type="presOf" srcId="{9721B873-ACDE-8040-8559-14B5D2E38573}" destId="{EBBDFF4D-F23A-164B-B7DE-E067FA2CB9F4}" srcOrd="1" destOrd="0" presId="urn:microsoft.com/office/officeart/2005/8/layout/process1"/>
    <dgm:cxn modelId="{46B0E19C-3156-9A43-8D36-8661AC40B0E2}" type="presOf" srcId="{21BB7233-9DC1-B147-8D09-068840F33B9E}" destId="{2B16E316-9E3B-F145-9E2B-4316F91E1BC6}" srcOrd="0" destOrd="0" presId="urn:microsoft.com/office/officeart/2005/8/layout/process1"/>
    <dgm:cxn modelId="{9E06469D-35CC-2645-8090-C5FF9F3F2344}" srcId="{5B2B906C-EA84-BD4E-B133-F0C822388232}" destId="{62DFEA99-96B0-BB4C-871F-4652D0A3E7E4}" srcOrd="4" destOrd="0" parTransId="{5C29455B-59D8-D048-B3D7-4872F5530A9C}" sibTransId="{9721B873-ACDE-8040-8559-14B5D2E38573}"/>
    <dgm:cxn modelId="{5311D2A4-9E6F-6540-B379-C38D34C84615}" type="presOf" srcId="{674A9DD8-2E0C-1D4B-A36F-07BF17A386B3}" destId="{D11B2FD8-73E9-E147-A60C-D12FD2635593}" srcOrd="0" destOrd="0" presId="urn:microsoft.com/office/officeart/2005/8/layout/process1"/>
    <dgm:cxn modelId="{03AAB8C1-D39D-3244-B0F2-DBE8DEFB54AC}" srcId="{5B2B906C-EA84-BD4E-B133-F0C822388232}" destId="{F8AF76AE-240C-5F41-964D-FB8037334C3D}" srcOrd="2" destOrd="0" parTransId="{EBEB2FAC-299D-EA43-868A-F9DCE678FFDB}" sibTransId="{55BC17FF-4B8B-B149-954B-51B46AB7ABE3}"/>
    <dgm:cxn modelId="{589DB2C2-2B0A-F74A-9831-8C81111595E8}" type="presOf" srcId="{8706A7CC-16EB-EA45-945D-839D47AC7CDF}" destId="{A6EC59AA-CD85-404A-BD39-C9CF29A564C5}" srcOrd="0" destOrd="0" presId="urn:microsoft.com/office/officeart/2005/8/layout/process1"/>
    <dgm:cxn modelId="{9C16D3D3-C18C-5943-AC86-294F7DAEA97A}" type="presOf" srcId="{8706A7CC-16EB-EA45-945D-839D47AC7CDF}" destId="{BBE1B18A-0DDA-D74C-BF0C-D353A89F2865}" srcOrd="1" destOrd="0" presId="urn:microsoft.com/office/officeart/2005/8/layout/process1"/>
    <dgm:cxn modelId="{7B9B2AE4-3D5C-E040-8F6B-F5BE27BE7B9E}" type="presOf" srcId="{5494CE9D-984A-694F-ACBE-7FAA2A22CAC2}" destId="{F5F6D127-815D-3E4E-BC64-054F3A3AF161}" srcOrd="0" destOrd="0" presId="urn:microsoft.com/office/officeart/2005/8/layout/process1"/>
    <dgm:cxn modelId="{FC0D27F7-9B67-6249-BBDD-5FCB660D11FA}" type="presOf" srcId="{3A14D344-E447-F546-892E-557315C436FE}" destId="{AF83C0E7-96E4-AE40-9E90-93F775B9F107}" srcOrd="0" destOrd="0" presId="urn:microsoft.com/office/officeart/2005/8/layout/process1"/>
    <dgm:cxn modelId="{FE119CA3-DC4A-4549-B739-509B45AC1283}" type="presParOf" srcId="{DB1DF991-B64A-784A-A09C-CF6820C1AE4E}" destId="{8B0CE3BE-8722-1E49-BB44-C47F25B47B79}" srcOrd="0" destOrd="0" presId="urn:microsoft.com/office/officeart/2005/8/layout/process1"/>
    <dgm:cxn modelId="{E8E3FA73-16F7-8742-A022-8904F6B742B2}" type="presParOf" srcId="{DB1DF991-B64A-784A-A09C-CF6820C1AE4E}" destId="{A6EC59AA-CD85-404A-BD39-C9CF29A564C5}" srcOrd="1" destOrd="0" presId="urn:microsoft.com/office/officeart/2005/8/layout/process1"/>
    <dgm:cxn modelId="{16365AED-C93C-BB43-B550-E074DDF5D50A}" type="presParOf" srcId="{A6EC59AA-CD85-404A-BD39-C9CF29A564C5}" destId="{BBE1B18A-0DDA-D74C-BF0C-D353A89F2865}" srcOrd="0" destOrd="0" presId="urn:microsoft.com/office/officeart/2005/8/layout/process1"/>
    <dgm:cxn modelId="{69F312EC-8CCF-3F47-822B-53C44206D2FD}" type="presParOf" srcId="{DB1DF991-B64A-784A-A09C-CF6820C1AE4E}" destId="{D11B2FD8-73E9-E147-A60C-D12FD2635593}" srcOrd="2" destOrd="0" presId="urn:microsoft.com/office/officeart/2005/8/layout/process1"/>
    <dgm:cxn modelId="{4BF9F80E-CC3B-F040-9E1C-5FB23A4DE469}" type="presParOf" srcId="{DB1DF991-B64A-784A-A09C-CF6820C1AE4E}" destId="{F5F6D127-815D-3E4E-BC64-054F3A3AF161}" srcOrd="3" destOrd="0" presId="urn:microsoft.com/office/officeart/2005/8/layout/process1"/>
    <dgm:cxn modelId="{E156E626-5759-A24F-A3FC-8067D03B232F}" type="presParOf" srcId="{F5F6D127-815D-3E4E-BC64-054F3A3AF161}" destId="{E379FA54-6E09-D445-A498-5442A6D276DC}" srcOrd="0" destOrd="0" presId="urn:microsoft.com/office/officeart/2005/8/layout/process1"/>
    <dgm:cxn modelId="{88FAE274-F2AC-7648-BABE-AF739FA11BB6}" type="presParOf" srcId="{DB1DF991-B64A-784A-A09C-CF6820C1AE4E}" destId="{9C3B1ADF-9870-AF47-BE9A-D8C2A61A1326}" srcOrd="4" destOrd="0" presId="urn:microsoft.com/office/officeart/2005/8/layout/process1"/>
    <dgm:cxn modelId="{E9AD6202-0B7D-9841-AA46-8E64DA272B81}" type="presParOf" srcId="{DB1DF991-B64A-784A-A09C-CF6820C1AE4E}" destId="{4D73BB29-0BB4-0247-AAD7-667FF4E65490}" srcOrd="5" destOrd="0" presId="urn:microsoft.com/office/officeart/2005/8/layout/process1"/>
    <dgm:cxn modelId="{8E9C220F-9967-FE40-85C0-382CC193B23B}" type="presParOf" srcId="{4D73BB29-0BB4-0247-AAD7-667FF4E65490}" destId="{1108EE98-A08D-2E45-9F1A-6888FEE2EEA1}" srcOrd="0" destOrd="0" presId="urn:microsoft.com/office/officeart/2005/8/layout/process1"/>
    <dgm:cxn modelId="{F0FCF394-46DC-5D4D-A465-0FC823F32C13}" type="presParOf" srcId="{DB1DF991-B64A-784A-A09C-CF6820C1AE4E}" destId="{2B16E316-9E3B-F145-9E2B-4316F91E1BC6}" srcOrd="6" destOrd="0" presId="urn:microsoft.com/office/officeart/2005/8/layout/process1"/>
    <dgm:cxn modelId="{4F73DB86-3F8C-9D4B-AA39-8CF8FEB2411B}" type="presParOf" srcId="{DB1DF991-B64A-784A-A09C-CF6820C1AE4E}" destId="{AF83C0E7-96E4-AE40-9E90-93F775B9F107}" srcOrd="7" destOrd="0" presId="urn:microsoft.com/office/officeart/2005/8/layout/process1"/>
    <dgm:cxn modelId="{742F48E0-9662-6C4F-B1B2-427527DD0323}" type="presParOf" srcId="{AF83C0E7-96E4-AE40-9E90-93F775B9F107}" destId="{8E124854-C59E-394F-B1FA-D560FDFAB27B}" srcOrd="0" destOrd="0" presId="urn:microsoft.com/office/officeart/2005/8/layout/process1"/>
    <dgm:cxn modelId="{35FAB07F-306B-9A46-B763-BFF6671A8B22}" type="presParOf" srcId="{DB1DF991-B64A-784A-A09C-CF6820C1AE4E}" destId="{B40BBE08-0554-F746-83EC-765FB56D0D00}" srcOrd="8" destOrd="0" presId="urn:microsoft.com/office/officeart/2005/8/layout/process1"/>
    <dgm:cxn modelId="{97ABF962-E3E2-EA4F-8FB3-A5390E53969F}" type="presParOf" srcId="{DB1DF991-B64A-784A-A09C-CF6820C1AE4E}" destId="{AD67251B-7012-D74E-95CA-D981AA1507C2}" srcOrd="9" destOrd="0" presId="urn:microsoft.com/office/officeart/2005/8/layout/process1"/>
    <dgm:cxn modelId="{9ECE8D18-A41A-9640-AC27-0CB89281E403}" type="presParOf" srcId="{AD67251B-7012-D74E-95CA-D981AA1507C2}" destId="{EBBDFF4D-F23A-164B-B7DE-E067FA2CB9F4}" srcOrd="0" destOrd="0" presId="urn:microsoft.com/office/officeart/2005/8/layout/process1"/>
    <dgm:cxn modelId="{FE6AA255-D31F-5C45-B342-8A06FA2FCA49}" type="presParOf" srcId="{DB1DF991-B64A-784A-A09C-CF6820C1AE4E}" destId="{5B40FBCD-E32A-9D47-B268-3A09A3D6433F}" srcOrd="10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CE3BE-8722-1E49-BB44-C47F25B47B79}">
      <dsp:nvSpPr>
        <dsp:cNvPr id="0" name=""/>
        <dsp:cNvSpPr/>
      </dsp:nvSpPr>
      <dsp:spPr>
        <a:xfrm>
          <a:off x="0" y="2818676"/>
          <a:ext cx="1254567" cy="964449"/>
        </a:xfrm>
        <a:prstGeom prst="roundRect">
          <a:avLst>
            <a:gd name="adj" fmla="val 10000"/>
          </a:avLst>
        </a:prstGeom>
        <a:solidFill>
          <a:srgbClr val="FFCC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Start</a:t>
          </a:r>
        </a:p>
      </dsp:txBody>
      <dsp:txXfrm>
        <a:off x="28248" y="2846924"/>
        <a:ext cx="1198071" cy="907953"/>
      </dsp:txXfrm>
    </dsp:sp>
    <dsp:sp modelId="{A6EC59AA-CD85-404A-BD39-C9CF29A564C5}">
      <dsp:nvSpPr>
        <dsp:cNvPr id="0" name=""/>
        <dsp:cNvSpPr/>
      </dsp:nvSpPr>
      <dsp:spPr>
        <a:xfrm>
          <a:off x="1380024" y="3145334"/>
          <a:ext cx="265968" cy="31113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80024" y="3207560"/>
        <a:ext cx="186178" cy="186680"/>
      </dsp:txXfrm>
    </dsp:sp>
    <dsp:sp modelId="{D11B2FD8-73E9-E147-A60C-D12FD2635593}">
      <dsp:nvSpPr>
        <dsp:cNvPr id="0" name=""/>
        <dsp:cNvSpPr/>
      </dsp:nvSpPr>
      <dsp:spPr>
        <a:xfrm>
          <a:off x="1756395" y="2818676"/>
          <a:ext cx="1254567" cy="964449"/>
        </a:xfrm>
        <a:prstGeom prst="roundRect">
          <a:avLst>
            <a:gd name="adj" fmla="val 10000"/>
          </a:avLst>
        </a:prstGeom>
        <a:solidFill>
          <a:srgbClr val="FFCC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"/>
            </a:rPr>
            <a:t>Z-Rotation</a:t>
          </a:r>
          <a:endParaRPr lang="en-US" sz="1800" b="1" kern="1200"/>
        </a:p>
      </dsp:txBody>
      <dsp:txXfrm>
        <a:off x="1784643" y="2846924"/>
        <a:ext cx="1198071" cy="907953"/>
      </dsp:txXfrm>
    </dsp:sp>
    <dsp:sp modelId="{F5F6D127-815D-3E4E-BC64-054F3A3AF161}">
      <dsp:nvSpPr>
        <dsp:cNvPr id="0" name=""/>
        <dsp:cNvSpPr/>
      </dsp:nvSpPr>
      <dsp:spPr>
        <a:xfrm>
          <a:off x="3136419" y="3145334"/>
          <a:ext cx="265968" cy="31113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136419" y="3207560"/>
        <a:ext cx="186178" cy="186680"/>
      </dsp:txXfrm>
    </dsp:sp>
    <dsp:sp modelId="{9C3B1ADF-9870-AF47-BE9A-D8C2A61A1326}">
      <dsp:nvSpPr>
        <dsp:cNvPr id="0" name=""/>
        <dsp:cNvSpPr/>
      </dsp:nvSpPr>
      <dsp:spPr>
        <a:xfrm>
          <a:off x="3512790" y="2818676"/>
          <a:ext cx="1254567" cy="964449"/>
        </a:xfrm>
        <a:prstGeom prst="roundRect">
          <a:avLst>
            <a:gd name="adj" fmla="val 10000"/>
          </a:avLst>
        </a:prstGeom>
        <a:solidFill>
          <a:srgbClr val="FFCC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Y-Rotation</a:t>
          </a:r>
        </a:p>
      </dsp:txBody>
      <dsp:txXfrm>
        <a:off x="3541038" y="2846924"/>
        <a:ext cx="1198071" cy="907953"/>
      </dsp:txXfrm>
    </dsp:sp>
    <dsp:sp modelId="{4D73BB29-0BB4-0247-AAD7-667FF4E65490}">
      <dsp:nvSpPr>
        <dsp:cNvPr id="0" name=""/>
        <dsp:cNvSpPr/>
      </dsp:nvSpPr>
      <dsp:spPr>
        <a:xfrm>
          <a:off x="4892814" y="3145334"/>
          <a:ext cx="265968" cy="31113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92814" y="3207560"/>
        <a:ext cx="186178" cy="186680"/>
      </dsp:txXfrm>
    </dsp:sp>
    <dsp:sp modelId="{2B16E316-9E3B-F145-9E2B-4316F91E1BC6}">
      <dsp:nvSpPr>
        <dsp:cNvPr id="0" name=""/>
        <dsp:cNvSpPr/>
      </dsp:nvSpPr>
      <dsp:spPr>
        <a:xfrm>
          <a:off x="5269185" y="2818676"/>
          <a:ext cx="1254567" cy="964449"/>
        </a:xfrm>
        <a:prstGeom prst="roundRect">
          <a:avLst>
            <a:gd name="adj" fmla="val 10000"/>
          </a:avLst>
        </a:prstGeom>
        <a:solidFill>
          <a:srgbClr val="FFCC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"/>
            </a:rPr>
            <a:t>X-Translation</a:t>
          </a:r>
          <a:endParaRPr lang="en-US" sz="1800" b="1" kern="1200"/>
        </a:p>
      </dsp:txBody>
      <dsp:txXfrm>
        <a:off x="5297433" y="2846924"/>
        <a:ext cx="1198071" cy="907953"/>
      </dsp:txXfrm>
    </dsp:sp>
    <dsp:sp modelId="{AF83C0E7-96E4-AE40-9E90-93F775B9F107}">
      <dsp:nvSpPr>
        <dsp:cNvPr id="0" name=""/>
        <dsp:cNvSpPr/>
      </dsp:nvSpPr>
      <dsp:spPr>
        <a:xfrm>
          <a:off x="6649209" y="3145334"/>
          <a:ext cx="265968" cy="31113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49209" y="3207560"/>
        <a:ext cx="186178" cy="186680"/>
      </dsp:txXfrm>
    </dsp:sp>
    <dsp:sp modelId="{B40BBE08-0554-F746-83EC-765FB56D0D00}">
      <dsp:nvSpPr>
        <dsp:cNvPr id="0" name=""/>
        <dsp:cNvSpPr/>
      </dsp:nvSpPr>
      <dsp:spPr>
        <a:xfrm>
          <a:off x="7025580" y="2818676"/>
          <a:ext cx="1254567" cy="964449"/>
        </a:xfrm>
        <a:prstGeom prst="roundRect">
          <a:avLst>
            <a:gd name="adj" fmla="val 10000"/>
          </a:avLst>
        </a:prstGeom>
        <a:solidFill>
          <a:srgbClr val="FFCC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Launch</a:t>
          </a:r>
        </a:p>
      </dsp:txBody>
      <dsp:txXfrm>
        <a:off x="7053828" y="2846924"/>
        <a:ext cx="1198071" cy="907953"/>
      </dsp:txXfrm>
    </dsp:sp>
    <dsp:sp modelId="{AD67251B-7012-D74E-95CA-D981AA1507C2}">
      <dsp:nvSpPr>
        <dsp:cNvPr id="0" name=""/>
        <dsp:cNvSpPr/>
      </dsp:nvSpPr>
      <dsp:spPr>
        <a:xfrm rot="5425171">
          <a:off x="7433294" y="4041506"/>
          <a:ext cx="426015" cy="31113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7480306" y="4057063"/>
        <a:ext cx="332675" cy="186680"/>
      </dsp:txXfrm>
    </dsp:sp>
    <dsp:sp modelId="{5B40FBCD-E32A-9D47-B268-3A09A3D6433F}">
      <dsp:nvSpPr>
        <dsp:cNvPr id="0" name=""/>
        <dsp:cNvSpPr/>
      </dsp:nvSpPr>
      <dsp:spPr>
        <a:xfrm>
          <a:off x="7012632" y="4586907"/>
          <a:ext cx="1254567" cy="964449"/>
        </a:xfrm>
        <a:prstGeom prst="roundRect">
          <a:avLst>
            <a:gd name="adj" fmla="val 10000"/>
          </a:avLst>
        </a:prstGeom>
        <a:solidFill>
          <a:srgbClr val="FFCC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Goal Sensor &amp; Display</a:t>
          </a:r>
        </a:p>
      </dsp:txBody>
      <dsp:txXfrm>
        <a:off x="7040880" y="4615155"/>
        <a:ext cx="1198071" cy="907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B1203332-6950-44A3-A07B-70FB0C705DA0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88649CA8-B0FB-4A8F-83A9-2925647DB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4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977BEA0-9A32-4AC2-9B82-3B0743FA611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6A28673-9CD6-4E7B-8559-FB4C7370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1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1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df"/><Relationship Id="rId5" Type="http://schemas.openxmlformats.org/officeDocument/2006/relationships/image" Target="../media/image1.png"/><Relationship Id="rId10" Type="http://schemas.openxmlformats.org/officeDocument/2006/relationships/image" Target="../media/image2.png"/><Relationship Id="rId4" Type="http://schemas.openxmlformats.org/officeDocument/2006/relationships/image" Target="../media/image1.pdf"/><Relationship Id="rId9" Type="http://schemas.openxmlformats.org/officeDocument/2006/relationships/image" Target="../media/image2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201027" y="238127"/>
            <a:ext cx="748239" cy="748239"/>
          </a:xfrm>
          <a:prstGeom prst="rect">
            <a:avLst/>
          </a:prstGeom>
        </p:spPr>
      </p:pic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09"/>
            <a:ext cx="1741688" cy="4700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23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50778" y="1665994"/>
            <a:ext cx="6694238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Mini Soccer </a:t>
            </a:r>
          </a:p>
          <a:p>
            <a:pPr lvl="0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Penalty Kick Game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0" y="3619499"/>
            <a:ext cx="9129299" cy="175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Tianpai Le, 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Yuehan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She &amp; </a:t>
            </a:r>
            <a:r>
              <a:rPr lang="en-US" sz="2400" i="1" dirty="0" err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Renkun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Wang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BF6E4-75F5-8E97-A90E-972722709B46}"/>
              </a:ext>
            </a:extLst>
          </p:cNvPr>
          <p:cNvSpPr txBox="1"/>
          <p:nvPr/>
        </p:nvSpPr>
        <p:spPr>
          <a:xfrm>
            <a:off x="1850778" y="1219718"/>
            <a:ext cx="4297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AME-504, Mechatronics System Engineering</a:t>
            </a:r>
          </a:p>
          <a:p>
            <a:r>
              <a:rPr lang="en-US" sz="14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Application Development Project​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7916E-0189-BEA8-E362-B2405D12B2A6}"/>
              </a:ext>
            </a:extLst>
          </p:cNvPr>
          <p:cNvSpPr txBox="1"/>
          <p:nvPr/>
        </p:nvSpPr>
        <p:spPr>
          <a:xfrm>
            <a:off x="8229600" y="5948982"/>
            <a:ext cx="652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CE9D46-686B-2534-803A-D1681DD8BBD7}"/>
              </a:ext>
            </a:extLst>
          </p:cNvPr>
          <p:cNvGrpSpPr/>
          <p:nvPr/>
        </p:nvGrpSpPr>
        <p:grpSpPr>
          <a:xfrm>
            <a:off x="536480" y="1924265"/>
            <a:ext cx="4427336" cy="3158159"/>
            <a:chOff x="536480" y="1924265"/>
            <a:chExt cx="4427336" cy="315815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A609E3-C5BD-1BD1-7158-21CCB2A2536C}"/>
                </a:ext>
              </a:extLst>
            </p:cNvPr>
            <p:cNvGrpSpPr/>
            <p:nvPr/>
          </p:nvGrpSpPr>
          <p:grpSpPr>
            <a:xfrm>
              <a:off x="536480" y="1924265"/>
              <a:ext cx="4427336" cy="3158159"/>
              <a:chOff x="536480" y="1924265"/>
              <a:chExt cx="4427336" cy="315815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28C4F02-998B-E374-AEB9-4688A53E8AC8}"/>
                  </a:ext>
                </a:extLst>
              </p:cNvPr>
              <p:cNvGrpSpPr/>
              <p:nvPr/>
            </p:nvGrpSpPr>
            <p:grpSpPr>
              <a:xfrm>
                <a:off x="536480" y="1924265"/>
                <a:ext cx="4427336" cy="3158159"/>
                <a:chOff x="536480" y="1760383"/>
                <a:chExt cx="4427336" cy="315815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9D2662E-37C1-3377-F920-290EA20EF18A}"/>
                    </a:ext>
                  </a:extLst>
                </p:cNvPr>
                <p:cNvGrpSpPr/>
                <p:nvPr/>
              </p:nvGrpSpPr>
              <p:grpSpPr>
                <a:xfrm>
                  <a:off x="536480" y="1760383"/>
                  <a:ext cx="4098054" cy="3158159"/>
                  <a:chOff x="536480" y="1760383"/>
                  <a:chExt cx="4098054" cy="3158159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1820A6D-96DD-34E2-A931-7C737477452D}"/>
                      </a:ext>
                    </a:extLst>
                  </p:cNvPr>
                  <p:cNvGrpSpPr/>
                  <p:nvPr/>
                </p:nvGrpSpPr>
                <p:grpSpPr>
                  <a:xfrm>
                    <a:off x="536480" y="1760383"/>
                    <a:ext cx="4098054" cy="3158159"/>
                    <a:chOff x="536480" y="1572492"/>
                    <a:chExt cx="4098054" cy="3158159"/>
                  </a:xfrm>
                </p:grpSpPr>
                <p:pic>
                  <p:nvPicPr>
                    <p:cNvPr id="14" name="Picture 13" descr="A black and red circle with a red line&#10;&#10;Description automatically generated">
                      <a:extLst>
                        <a:ext uri="{FF2B5EF4-FFF2-40B4-BE49-F238E27FC236}">
                          <a16:creationId xmlns:a16="http://schemas.microsoft.com/office/drawing/2014/main" id="{AACCFC18-DDC5-1E53-B6C5-E1B43E146B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536480" y="1572492"/>
                      <a:ext cx="3975805" cy="3158159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AB8900B2-DC9C-7354-7CF2-5E158A34F19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17563" y="3290500"/>
                          <a:ext cx="59580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oMath>
                            </m:oMathPara>
                          </a14:m>
                          <a:endParaRPr lang="en-US"/>
                        </a:p>
                      </p:txBody>
                    </p:sp>
                  </mc:Choice>
                  <mc:Fallback xmlns=""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AB8900B2-DC9C-7354-7CF2-5E158A34F19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17563" y="3290500"/>
                          <a:ext cx="595804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14433" t="-2174" r="-29897" b="-3260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127B5F7F-4D3B-E1D5-2354-3DBE3634739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950954" y="3244333"/>
                          <a:ext cx="68358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/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127B5F7F-4D3B-E1D5-2354-3DBE3634739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0954" y="3244333"/>
                          <a:ext cx="683580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r="-28571" b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F2BF636-EDA8-111F-781A-83EA70326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76894" y="3427228"/>
                    <a:ext cx="749433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EBD75250-6136-204A-C0CE-2E49A3DD9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2209" y="3425772"/>
                    <a:ext cx="749433" cy="0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D75C87D1-FF21-CBD8-DAC3-83892B9E98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50504" y="2192792"/>
                    <a:ext cx="400282" cy="738298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1FF2372-57FF-1F19-F961-AD45AAF6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50504" y="2086731"/>
                    <a:ext cx="0" cy="844359"/>
                  </a:xfrm>
                  <a:prstGeom prst="line">
                    <a:avLst/>
                  </a:prstGeom>
                  <a:ln w="19050">
                    <a:solidFill>
                      <a:srgbClr val="000000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21793B74-A66D-5D79-F6D8-83378FA587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5096" y="3122185"/>
                        <a:ext cx="59580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m:oMathPara>
                        </a14:m>
                        <a:endParaRPr lang="en-US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21793B74-A66D-5D79-F6D8-83378FA587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5096" y="3122185"/>
                        <a:ext cx="595804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2904BE7F-72AF-D09B-7549-F59F474E3B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4192" y="1948232"/>
                        <a:ext cx="59580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m:oMathPara>
                        </a14:m>
                        <a:endParaRPr lang="en-US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2904BE7F-72AF-D09B-7549-F59F474E3B1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84192" y="1948232"/>
                        <a:ext cx="595804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2174" b="-3260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80E1878-87A1-CFD4-3064-D500FCBC3C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34307" y="3089709"/>
                      <a:ext cx="59580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oMath>
                        </m:oMathPara>
                      </a14:m>
                      <a:endParaRPr lang="en-US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780E1878-87A1-CFD4-3064-D500FCBC3C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34307" y="3089709"/>
                      <a:ext cx="59580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444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DA236BA0-5B8A-B244-15DA-811342D07B0B}"/>
                    </a:ext>
                  </a:extLst>
                </p:cNvPr>
                <p:cNvSpPr/>
                <p:nvPr/>
              </p:nvSpPr>
              <p:spPr>
                <a:xfrm rot="1792578">
                  <a:off x="3327478" y="2769081"/>
                  <a:ext cx="75954" cy="75954"/>
                </a:xfrm>
                <a:prstGeom prst="rect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c 34">
                  <a:extLst>
                    <a:ext uri="{FF2B5EF4-FFF2-40B4-BE49-F238E27FC236}">
                      <a16:creationId xmlns:a16="http://schemas.microsoft.com/office/drawing/2014/main" id="{4B8C711C-664B-1258-194C-5E57985ADBD2}"/>
                    </a:ext>
                  </a:extLst>
                </p:cNvPr>
                <p:cNvSpPr/>
                <p:nvPr/>
              </p:nvSpPr>
              <p:spPr>
                <a:xfrm>
                  <a:off x="1494720" y="2842599"/>
                  <a:ext cx="1164204" cy="1166345"/>
                </a:xfrm>
                <a:prstGeom prst="arc">
                  <a:avLst>
                    <a:gd name="adj1" fmla="val 20220374"/>
                    <a:gd name="adj2" fmla="val 0"/>
                  </a:avLst>
                </a:prstGeom>
                <a:ln w="12700">
                  <a:solidFill>
                    <a:srgbClr val="FF0000"/>
                  </a:solidFill>
                  <a:headEnd type="triangl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49C5FCA3-58E9-9C3B-8F15-3962FC81720D}"/>
                    </a:ext>
                  </a:extLst>
                </p:cNvPr>
                <p:cNvSpPr/>
                <p:nvPr/>
              </p:nvSpPr>
              <p:spPr>
                <a:xfrm>
                  <a:off x="3799612" y="2853262"/>
                  <a:ext cx="1164204" cy="1166345"/>
                </a:xfrm>
                <a:prstGeom prst="arc">
                  <a:avLst>
                    <a:gd name="adj1" fmla="val 10893173"/>
                    <a:gd name="adj2" fmla="val 12594394"/>
                  </a:avLst>
                </a:prstGeom>
                <a:ln w="12700">
                  <a:solidFill>
                    <a:srgbClr val="00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FD7DD198-93FC-B50A-39C8-676C25960B80}"/>
                    </a:ext>
                  </a:extLst>
                </p:cNvPr>
                <p:cNvSpPr/>
                <p:nvPr/>
              </p:nvSpPr>
              <p:spPr>
                <a:xfrm>
                  <a:off x="2672499" y="2349724"/>
                  <a:ext cx="1164204" cy="1166345"/>
                </a:xfrm>
                <a:prstGeom prst="arc">
                  <a:avLst>
                    <a:gd name="adj1" fmla="val 16152175"/>
                    <a:gd name="adj2" fmla="val 17883392"/>
                  </a:avLst>
                </a:prstGeom>
                <a:ln w="12700">
                  <a:solidFill>
                    <a:srgbClr val="000000"/>
                  </a:solidFill>
                  <a:headEnd type="none" w="med" len="med"/>
                  <a:tailEnd type="triangl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093949B-CD61-4FE6-03F4-ACAB8F7330A6}"/>
                      </a:ext>
                    </a:extLst>
                  </p:cNvPr>
                  <p:cNvSpPr txBox="1"/>
                  <p:nvPr/>
                </p:nvSpPr>
                <p:spPr>
                  <a:xfrm>
                    <a:off x="2189939" y="2780592"/>
                    <a:ext cx="59580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093949B-CD61-4FE6-03F4-ACAB8F733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9939" y="2780592"/>
                    <a:ext cx="595804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265" t="-2174" r="-3367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8045EB-397C-8E5F-F0D6-96F59048F36C}"/>
                    </a:ext>
                  </a:extLst>
                </p:cNvPr>
                <p:cNvSpPr txBox="1"/>
                <p:nvPr/>
              </p:nvSpPr>
              <p:spPr>
                <a:xfrm>
                  <a:off x="3248040" y="2772264"/>
                  <a:ext cx="5958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B68045EB-397C-8E5F-F0D6-96F59048F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040" y="2772264"/>
                  <a:ext cx="595804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F86611-6695-9DA0-7D47-7FFCFDAAAB82}"/>
                </a:ext>
              </a:extLst>
            </p:cNvPr>
            <p:cNvCxnSpPr>
              <a:cxnSpLocks/>
            </p:cNvCxnSpPr>
            <p:nvPr/>
          </p:nvCxnSpPr>
          <p:spPr>
            <a:xfrm>
              <a:off x="2901168" y="2970940"/>
              <a:ext cx="319031" cy="10632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none"/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2B8B69-5C94-F11E-1B9E-2B09DC2AA9E3}"/>
              </a:ext>
            </a:extLst>
          </p:cNvPr>
          <p:cNvGrpSpPr/>
          <p:nvPr/>
        </p:nvGrpSpPr>
        <p:grpSpPr>
          <a:xfrm>
            <a:off x="4934359" y="1839720"/>
            <a:ext cx="3673161" cy="2512859"/>
            <a:chOff x="5021852" y="1973614"/>
            <a:chExt cx="3673161" cy="2512859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D1C222A3-77AF-4663-444A-3FA58169788E}"/>
                </a:ext>
              </a:extLst>
            </p:cNvPr>
            <p:cNvSpPr txBox="1">
              <a:spLocks/>
            </p:cNvSpPr>
            <p:nvPr/>
          </p:nvSpPr>
          <p:spPr>
            <a:xfrm>
              <a:off x="5035919" y="1973614"/>
              <a:ext cx="2910995" cy="415499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/>
                <a:t>Point B Coordinates: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0C2A67-2636-46B9-1D4F-E4AFBB91A7F8}"/>
                    </a:ext>
                  </a:extLst>
                </p:cNvPr>
                <p:cNvSpPr txBox="1"/>
                <p:nvPr/>
              </p:nvSpPr>
              <p:spPr>
                <a:xfrm>
                  <a:off x="5332773" y="2490282"/>
                  <a:ext cx="213662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0C2A67-2636-46B9-1D4F-E4AFBB91A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773" y="2490282"/>
                  <a:ext cx="2136624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020640-46B3-D3BE-5D6A-E7175FB4E638}"/>
                    </a:ext>
                  </a:extLst>
                </p:cNvPr>
                <p:cNvSpPr txBox="1"/>
                <p:nvPr/>
              </p:nvSpPr>
              <p:spPr>
                <a:xfrm>
                  <a:off x="5334802" y="2858224"/>
                  <a:ext cx="2136624" cy="298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020640-46B3-D3BE-5D6A-E7175FB4E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802" y="2858224"/>
                  <a:ext cx="2136624" cy="298928"/>
                </a:xfrm>
                <a:prstGeom prst="rect">
                  <a:avLst/>
                </a:prstGeom>
                <a:blipFill>
                  <a:blip r:embed="rId11"/>
                  <a:stretch>
                    <a:fillRect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19A19133-40EB-2E7B-2A6B-8ACB08644948}"/>
                </a:ext>
              </a:extLst>
            </p:cNvPr>
            <p:cNvSpPr txBox="1">
              <a:spLocks/>
            </p:cNvSpPr>
            <p:nvPr/>
          </p:nvSpPr>
          <p:spPr>
            <a:xfrm>
              <a:off x="5021852" y="3425463"/>
              <a:ext cx="3673161" cy="415499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/>
                <a:t>Projectile Elevation Angle, </a:t>
              </a:r>
              <a:r>
                <a:rPr lang="el-GR" sz="2400"/>
                <a:t>β</a:t>
              </a:r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4C3F106-DDA8-EAE1-7CAB-4195DE210EFC}"/>
                    </a:ext>
                  </a:extLst>
                </p:cNvPr>
                <p:cNvSpPr txBox="1"/>
                <p:nvPr/>
              </p:nvSpPr>
              <p:spPr>
                <a:xfrm>
                  <a:off x="5305375" y="3907660"/>
                  <a:ext cx="2136624" cy="5788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i="1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4C3F106-DDA8-EAE1-7CAB-4195DE210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375" y="3907660"/>
                  <a:ext cx="2136624" cy="578813"/>
                </a:xfrm>
                <a:prstGeom prst="rect">
                  <a:avLst/>
                </a:prstGeom>
                <a:blipFill>
                  <a:blip r:embed="rId12"/>
                  <a:stretch>
                    <a:fillRect t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393D46-68B9-6296-16BB-DA64267F90E7}"/>
              </a:ext>
            </a:extLst>
          </p:cNvPr>
          <p:cNvGrpSpPr/>
          <p:nvPr/>
        </p:nvGrpSpPr>
        <p:grpSpPr>
          <a:xfrm>
            <a:off x="5736282" y="4523775"/>
            <a:ext cx="2871238" cy="810791"/>
            <a:chOff x="622170" y="3690593"/>
            <a:chExt cx="2871238" cy="81079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0C3960-C67A-BD92-1FFC-4B6950C64DE0}"/>
                </a:ext>
              </a:extLst>
            </p:cNvPr>
            <p:cNvSpPr/>
            <p:nvPr/>
          </p:nvSpPr>
          <p:spPr>
            <a:xfrm>
              <a:off x="622170" y="3913909"/>
              <a:ext cx="2606806" cy="587475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4B7BA4-A556-E914-5FCE-73974A83EA22}"/>
                </a:ext>
              </a:extLst>
            </p:cNvPr>
            <p:cNvGrpSpPr/>
            <p:nvPr/>
          </p:nvGrpSpPr>
          <p:grpSpPr>
            <a:xfrm>
              <a:off x="772363" y="3991918"/>
              <a:ext cx="1796742" cy="300082"/>
              <a:chOff x="5874078" y="4142114"/>
              <a:chExt cx="2395656" cy="4001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B2A0C20-C08F-854F-5866-8B2D34F943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74078" y="4203669"/>
                    <a:ext cx="165344" cy="276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3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35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EB2A0C20-C08F-854F-5866-8B2D34F94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4078" y="4203669"/>
                    <a:ext cx="165344" cy="27699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0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03E665A-5784-C3BC-B961-5576252E3D69}"/>
                  </a:ext>
                </a:extLst>
              </p:cNvPr>
              <p:cNvSpPr txBox="1"/>
              <p:nvPr/>
            </p:nvSpPr>
            <p:spPr>
              <a:xfrm>
                <a:off x="6362875" y="4142114"/>
                <a:ext cx="1906859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rgbClr val="000000"/>
                    </a:solidFill>
                  </a:rPr>
                  <a:t>-- Roller Radius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38A621-BB71-52B0-F283-8A8B416FEF21}"/>
                </a:ext>
              </a:extLst>
            </p:cNvPr>
            <p:cNvGrpSpPr/>
            <p:nvPr/>
          </p:nvGrpSpPr>
          <p:grpSpPr>
            <a:xfrm>
              <a:off x="2851379" y="3690593"/>
              <a:ext cx="642029" cy="709283"/>
              <a:chOff x="3141632" y="3645836"/>
              <a:chExt cx="435652" cy="48128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7FC53A2-C852-8D2E-4993-863B895D0F5C}"/>
                  </a:ext>
                </a:extLst>
              </p:cNvPr>
              <p:cNvSpPr/>
              <p:nvPr/>
            </p:nvSpPr>
            <p:spPr>
              <a:xfrm>
                <a:off x="3141632" y="3645836"/>
                <a:ext cx="435652" cy="48128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37" name="Graphic 36" descr="Clipboard with solid fill">
                <a:extLst>
                  <a:ext uri="{FF2B5EF4-FFF2-40B4-BE49-F238E27FC236}">
                    <a16:creationId xmlns:a16="http://schemas.microsoft.com/office/drawing/2014/main" id="{6505F516-4899-79BD-5CED-1B1080BB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141633" y="3663381"/>
                <a:ext cx="420830" cy="420830"/>
              </a:xfrm>
              <a:prstGeom prst="rect">
                <a:avLst/>
              </a:prstGeom>
            </p:spPr>
          </p:pic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4230B32-9B91-DEB9-F329-1EBC7BBCFC2A}"/>
              </a:ext>
            </a:extLst>
          </p:cNvPr>
          <p:cNvSpPr txBox="1"/>
          <p:nvPr/>
        </p:nvSpPr>
        <p:spPr>
          <a:xfrm>
            <a:off x="451813" y="1005228"/>
            <a:ext cx="299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Geometric Equations for Linkages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62EC9D-9053-1365-C27B-0B2B21A131B0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Y-Rotation Design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14A46-1CC6-C5E2-09FF-616247E5DB12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1538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2FBAD390-20C0-0785-6572-5361EF0BF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98" y="1404374"/>
            <a:ext cx="5851403" cy="4420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C6954-01CD-1589-3D36-D7CBDAB32CC4}"/>
              </a:ext>
            </a:extLst>
          </p:cNvPr>
          <p:cNvSpPr txBox="1"/>
          <p:nvPr/>
        </p:nvSpPr>
        <p:spPr>
          <a:xfrm>
            <a:off x="417981" y="1033502"/>
            <a:ext cx="820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Calculator: Y-Rotation Mechanism Geometry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D6D49-4B57-6006-3531-9C1D4126DF13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Y-Rotation Design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80A63-1EE9-92B1-528F-C90AC83537E3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6303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AADE50-78B1-A9D5-FFD9-ED6885B8BD36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Z-Rotation Design</a:t>
            </a:r>
            <a:endParaRPr lang="en-US" sz="1600" b="1" dirty="0">
              <a:latin typeface="Arial"/>
              <a:cs typeface="Arial"/>
            </a:endParaRPr>
          </a:p>
        </p:txBody>
      </p:sp>
      <p:pic>
        <p:nvPicPr>
          <p:cNvPr id="5" name="Picture 4" descr="A blue and silver device with a metal spring&#10;&#10;Description automatically generated with medium confidence">
            <a:extLst>
              <a:ext uri="{FF2B5EF4-FFF2-40B4-BE49-F238E27FC236}">
                <a16:creationId xmlns:a16="http://schemas.microsoft.com/office/drawing/2014/main" id="{244BFB42-8586-49CB-BA99-04C8DE60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38" r="7032" b="1540"/>
          <a:stretch/>
        </p:blipFill>
        <p:spPr>
          <a:xfrm>
            <a:off x="706837" y="1711918"/>
            <a:ext cx="3732280" cy="27006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26F270-8FD2-DBF4-B94F-51A58B824D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5" r="8896"/>
          <a:stretch/>
        </p:blipFill>
        <p:spPr>
          <a:xfrm>
            <a:off x="4835483" y="1709991"/>
            <a:ext cx="3321544" cy="270456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1F57A4-DB6F-C7E0-A76D-8C8669429483}"/>
              </a:ext>
            </a:extLst>
          </p:cNvPr>
          <p:cNvCxnSpPr/>
          <p:nvPr/>
        </p:nvCxnSpPr>
        <p:spPr>
          <a:xfrm flipH="1" flipV="1">
            <a:off x="6732954" y="3296139"/>
            <a:ext cx="379827" cy="1674054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2225E3-3562-6DEB-C1B2-BD7A6C27D5AC}"/>
              </a:ext>
            </a:extLst>
          </p:cNvPr>
          <p:cNvSpPr txBox="1"/>
          <p:nvPr/>
        </p:nvSpPr>
        <p:spPr>
          <a:xfrm>
            <a:off x="6337495" y="4979962"/>
            <a:ext cx="16177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Motor Position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A3EF6-BC78-D2A8-570F-F79FA5C2DBF6}"/>
              </a:ext>
            </a:extLst>
          </p:cNvPr>
          <p:cNvSpPr txBox="1"/>
          <p:nvPr/>
        </p:nvSpPr>
        <p:spPr>
          <a:xfrm>
            <a:off x="4417255" y="1336429"/>
            <a:ext cx="41570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Position of Structural Support for Stability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AD5B80-8640-0F1E-7EAF-638D12EB078E}"/>
              </a:ext>
            </a:extLst>
          </p:cNvPr>
          <p:cNvCxnSpPr>
            <a:cxnSpLocks/>
          </p:cNvCxnSpPr>
          <p:nvPr/>
        </p:nvCxnSpPr>
        <p:spPr>
          <a:xfrm>
            <a:off x="6929900" y="1734624"/>
            <a:ext cx="513472" cy="1688124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1D82C7-70ED-9E98-A03F-3603242C91C1}"/>
              </a:ext>
            </a:extLst>
          </p:cNvPr>
          <p:cNvCxnSpPr>
            <a:cxnSpLocks/>
          </p:cNvCxnSpPr>
          <p:nvPr/>
        </p:nvCxnSpPr>
        <p:spPr>
          <a:xfrm>
            <a:off x="5354319" y="1678353"/>
            <a:ext cx="640080" cy="984739"/>
          </a:xfrm>
          <a:prstGeom prst="straightConnector1">
            <a:avLst/>
          </a:prstGeom>
          <a:ln>
            <a:solidFill>
              <a:srgbClr val="99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DEBA60-AB41-D709-7718-AE0E0DD02706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586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4A5883-D6B0-FCC8-A920-A3B136412C06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Field &amp; Goalkeeper Design</a:t>
            </a:r>
            <a:endParaRPr lang="en-US" sz="1600" b="1" dirty="0">
              <a:latin typeface="Arial"/>
              <a:cs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F558EE-DC5E-B025-5BFB-F7B600FFE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98" y="780417"/>
            <a:ext cx="2991806" cy="2824696"/>
          </a:xfrm>
          <a:prstGeom prst="rect">
            <a:avLst/>
          </a:prstGeom>
        </p:spPr>
      </p:pic>
      <p:pic>
        <p:nvPicPr>
          <p:cNvPr id="6" name="图片 5" descr="图片包含 游戏机, 家具, 桌子&#10;&#10;已自动生成说明">
            <a:extLst>
              <a:ext uri="{FF2B5EF4-FFF2-40B4-BE49-F238E27FC236}">
                <a16:creationId xmlns:a16="http://schemas.microsoft.com/office/drawing/2014/main" id="{0A4591AE-8599-4FBE-37CA-E33CFBAD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77" y="2764624"/>
            <a:ext cx="4578907" cy="30760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06B11F-A974-28BF-4553-D989B3C88FBF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F7656D-AEB2-03CD-7F0F-B69230CBD6DE}"/>
              </a:ext>
            </a:extLst>
          </p:cNvPr>
          <p:cNvGrpSpPr/>
          <p:nvPr/>
        </p:nvGrpSpPr>
        <p:grpSpPr>
          <a:xfrm>
            <a:off x="3447738" y="2067085"/>
            <a:ext cx="3937986" cy="643579"/>
            <a:chOff x="3257702" y="4887679"/>
            <a:chExt cx="3937986" cy="64357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1FE9C1-2BE6-15E5-8AA8-FC40BB565C6F}"/>
                </a:ext>
              </a:extLst>
            </p:cNvPr>
            <p:cNvGrpSpPr/>
            <p:nvPr/>
          </p:nvGrpSpPr>
          <p:grpSpPr>
            <a:xfrm rot="10800000">
              <a:off x="3257702" y="4887679"/>
              <a:ext cx="3243621" cy="643579"/>
              <a:chOff x="143795" y="2119744"/>
              <a:chExt cx="3243621" cy="643579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4FA44ED-EFE3-F674-E0C6-43A8E9DC9D5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43795" y="2119745"/>
                <a:ext cx="193438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D381925-DA57-A33E-0251-D2F9E71159A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078182" y="2119744"/>
                <a:ext cx="1309234" cy="643579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E330BD-D4D1-65F3-3500-07461FB17A83}"/>
                </a:ext>
              </a:extLst>
            </p:cNvPr>
            <p:cNvSpPr txBox="1"/>
            <p:nvPr/>
          </p:nvSpPr>
          <p:spPr>
            <a:xfrm>
              <a:off x="4951928" y="5059803"/>
              <a:ext cx="2243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Goalkeeper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424DE4-4691-D447-BF2D-A678D653F4AA}"/>
              </a:ext>
            </a:extLst>
          </p:cNvPr>
          <p:cNvGrpSpPr/>
          <p:nvPr/>
        </p:nvGrpSpPr>
        <p:grpSpPr>
          <a:xfrm>
            <a:off x="1622060" y="4275289"/>
            <a:ext cx="3306779" cy="461665"/>
            <a:chOff x="4453275" y="5069592"/>
            <a:chExt cx="3306779" cy="46166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347FFF0-E56C-94B0-1907-6B52007FB149}"/>
                </a:ext>
              </a:extLst>
            </p:cNvPr>
            <p:cNvGrpSpPr/>
            <p:nvPr/>
          </p:nvGrpSpPr>
          <p:grpSpPr>
            <a:xfrm rot="10800000">
              <a:off x="4566937" y="5096955"/>
              <a:ext cx="3193117" cy="434302"/>
              <a:chOff x="-1114936" y="2119745"/>
              <a:chExt cx="3193117" cy="43430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F4D4D33-CE02-B05B-720C-401A9DA86F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43795" y="2119745"/>
                <a:ext cx="193438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6712E69-060A-BA7B-7BBB-DFBE49ACE52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-1114936" y="2119745"/>
                <a:ext cx="1258731" cy="434302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7A49784-99CA-D436-21A4-D9AE3F731C00}"/>
                </a:ext>
              </a:extLst>
            </p:cNvPr>
            <p:cNvSpPr txBox="1"/>
            <p:nvPr/>
          </p:nvSpPr>
          <p:spPr>
            <a:xfrm>
              <a:off x="4453275" y="5069592"/>
              <a:ext cx="17179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Field &amp; 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63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88B55E-B1EE-3D8C-6556-13AA5CC85276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Electronics &amp; Software Design</a:t>
            </a:r>
            <a:endParaRPr lang="en-US" sz="1600" b="1" dirty="0">
              <a:latin typeface="Arial"/>
              <a:cs typeface="Arial"/>
            </a:endParaRPr>
          </a:p>
        </p:txBody>
      </p:sp>
      <p:pic>
        <p:nvPicPr>
          <p:cNvPr id="6" name="Picture 5" descr="A circuit board with wires and a remote control&#10;&#10;Description automatically generated">
            <a:extLst>
              <a:ext uri="{FF2B5EF4-FFF2-40B4-BE49-F238E27FC236}">
                <a16:creationId xmlns:a16="http://schemas.microsoft.com/office/drawing/2014/main" id="{AE1FF468-94F7-1EE7-2790-12D5E55E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2" y="1485900"/>
            <a:ext cx="4977820" cy="4139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FC076-65DE-F3BD-3C09-D3BB177E41E5}"/>
              </a:ext>
            </a:extLst>
          </p:cNvPr>
          <p:cNvSpPr txBox="1"/>
          <p:nvPr/>
        </p:nvSpPr>
        <p:spPr>
          <a:xfrm>
            <a:off x="509712" y="941403"/>
            <a:ext cx="218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Schematic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AF2326-7A58-1150-0CFA-4748E9DF90E7}"/>
              </a:ext>
            </a:extLst>
          </p:cNvPr>
          <p:cNvGrpSpPr/>
          <p:nvPr/>
        </p:nvGrpSpPr>
        <p:grpSpPr>
          <a:xfrm>
            <a:off x="6111559" y="2776895"/>
            <a:ext cx="2703840" cy="2444810"/>
            <a:chOff x="6208990" y="1913022"/>
            <a:chExt cx="2703840" cy="24448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B73331A-C96B-4411-B054-62C73372B194}"/>
                </a:ext>
              </a:extLst>
            </p:cNvPr>
            <p:cNvGrpSpPr/>
            <p:nvPr/>
          </p:nvGrpSpPr>
          <p:grpSpPr>
            <a:xfrm>
              <a:off x="6462052" y="2496190"/>
              <a:ext cx="2081734" cy="400110"/>
              <a:chOff x="6180740" y="2367401"/>
              <a:chExt cx="2081734" cy="40011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121EFA2-77D8-DEFF-A65D-7D73323D88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40" y="2586659"/>
                <a:ext cx="668908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57810C-9CAF-8148-AE1D-566615F8DA17}"/>
                  </a:ext>
                </a:extLst>
              </p:cNvPr>
              <p:cNvSpPr txBox="1"/>
              <p:nvPr/>
            </p:nvSpPr>
            <p:spPr>
              <a:xfrm>
                <a:off x="6946787" y="2367401"/>
                <a:ext cx="1315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Power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706CF8-625E-C70C-248A-70B0B4F4AFC3}"/>
                </a:ext>
              </a:extLst>
            </p:cNvPr>
            <p:cNvGrpSpPr/>
            <p:nvPr/>
          </p:nvGrpSpPr>
          <p:grpSpPr>
            <a:xfrm>
              <a:off x="6462050" y="2935596"/>
              <a:ext cx="2081733" cy="400110"/>
              <a:chOff x="6180738" y="2345142"/>
              <a:chExt cx="2081733" cy="4001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2C653F7-AF83-85B8-0CF8-D3BED1C47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738" y="2563510"/>
                <a:ext cx="668908" cy="0"/>
              </a:xfrm>
              <a:prstGeom prst="line">
                <a:avLst/>
              </a:prstGeom>
              <a:ln w="57150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7F99A0-4AAB-BD2D-90D7-49A53867A3E7}"/>
                  </a:ext>
                </a:extLst>
              </p:cNvPr>
              <p:cNvSpPr txBox="1"/>
              <p:nvPr/>
            </p:nvSpPr>
            <p:spPr>
              <a:xfrm>
                <a:off x="6946784" y="2345142"/>
                <a:ext cx="1315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Ground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23F343-A06C-4D1A-1FA2-8A67789DFAC1}"/>
                </a:ext>
              </a:extLst>
            </p:cNvPr>
            <p:cNvGrpSpPr/>
            <p:nvPr/>
          </p:nvGrpSpPr>
          <p:grpSpPr>
            <a:xfrm>
              <a:off x="6453343" y="3380848"/>
              <a:ext cx="2090440" cy="400110"/>
              <a:chOff x="6172031" y="2328731"/>
              <a:chExt cx="2090440" cy="40011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93C235-4FA8-6CA7-00EC-E4ABF7DCB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2031" y="2528786"/>
                <a:ext cx="668908" cy="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1D5753-7BB0-C120-B449-51C034B80C1D}"/>
                  </a:ext>
                </a:extLst>
              </p:cNvPr>
              <p:cNvSpPr txBox="1"/>
              <p:nvPr/>
            </p:nvSpPr>
            <p:spPr>
              <a:xfrm>
                <a:off x="6946784" y="2328731"/>
                <a:ext cx="1315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Digital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23072B-AD7D-CBF2-22F2-95721ACA5CAE}"/>
                </a:ext>
              </a:extLst>
            </p:cNvPr>
            <p:cNvGrpSpPr/>
            <p:nvPr/>
          </p:nvGrpSpPr>
          <p:grpSpPr>
            <a:xfrm>
              <a:off x="6446813" y="3815223"/>
              <a:ext cx="2096970" cy="400110"/>
              <a:chOff x="6165501" y="2301445"/>
              <a:chExt cx="2096970" cy="40011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BACEA2A-7B02-53F2-AC54-4ABD1946D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5501" y="2490060"/>
                <a:ext cx="668908" cy="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3FC8DF-229B-21AD-77BA-DFFA9E310BCC}"/>
                  </a:ext>
                </a:extLst>
              </p:cNvPr>
              <p:cNvSpPr txBox="1"/>
              <p:nvPr/>
            </p:nvSpPr>
            <p:spPr>
              <a:xfrm>
                <a:off x="6946784" y="2301445"/>
                <a:ext cx="13156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PWM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5674D8-0D5D-3F01-F83B-C1885417B323}"/>
                </a:ext>
              </a:extLst>
            </p:cNvPr>
            <p:cNvGrpSpPr/>
            <p:nvPr/>
          </p:nvGrpSpPr>
          <p:grpSpPr>
            <a:xfrm>
              <a:off x="6208990" y="1913022"/>
              <a:ext cx="2703840" cy="2444810"/>
              <a:chOff x="6096448" y="4289891"/>
              <a:chExt cx="2703840" cy="24448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E94B193-A3C8-E9A9-A361-A608D20A2D31}"/>
                  </a:ext>
                </a:extLst>
              </p:cNvPr>
              <p:cNvSpPr/>
              <p:nvPr/>
            </p:nvSpPr>
            <p:spPr>
              <a:xfrm>
                <a:off x="6096448" y="4747091"/>
                <a:ext cx="2249322" cy="1987610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66516C1-79D6-4B62-5AEB-6F6FA0C5E803}"/>
                  </a:ext>
                </a:extLst>
              </p:cNvPr>
              <p:cNvSpPr/>
              <p:nvPr/>
            </p:nvSpPr>
            <p:spPr>
              <a:xfrm>
                <a:off x="7965491" y="4523775"/>
                <a:ext cx="642029" cy="709283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33" name="Graphic 32" descr="Connected with solid fill">
                <a:extLst>
                  <a:ext uri="{FF2B5EF4-FFF2-40B4-BE49-F238E27FC236}">
                    <a16:creationId xmlns:a16="http://schemas.microsoft.com/office/drawing/2014/main" id="{76E5D00C-845C-62EE-5DFF-062ED00DE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85888" y="4289891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059698-BE5E-48C1-6110-9121AF34AC93}"/>
              </a:ext>
            </a:extLst>
          </p:cNvPr>
          <p:cNvGrpSpPr/>
          <p:nvPr/>
        </p:nvGrpSpPr>
        <p:grpSpPr>
          <a:xfrm>
            <a:off x="1164336" y="1854974"/>
            <a:ext cx="1762377" cy="1077202"/>
            <a:chOff x="305396" y="2734687"/>
            <a:chExt cx="1762377" cy="107720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A1718D4-7093-F8C8-5102-235ECB87B144}"/>
                </a:ext>
              </a:extLst>
            </p:cNvPr>
            <p:cNvGrpSpPr/>
            <p:nvPr/>
          </p:nvGrpSpPr>
          <p:grpSpPr>
            <a:xfrm>
              <a:off x="305396" y="3042463"/>
              <a:ext cx="1629664" cy="769426"/>
              <a:chOff x="516247" y="2119745"/>
              <a:chExt cx="1629664" cy="76942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A664A57-8170-FF66-2900-31410C6FA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55" y="2119745"/>
                <a:ext cx="148395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648A85C-A767-3CC2-CF20-F7BE7AEFC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6247" y="2119745"/>
                <a:ext cx="145708" cy="769426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8FB0107-884F-6739-BF48-EA83081F0FE3}"/>
                </a:ext>
              </a:extLst>
            </p:cNvPr>
            <p:cNvSpPr txBox="1"/>
            <p:nvPr/>
          </p:nvSpPr>
          <p:spPr>
            <a:xfrm>
              <a:off x="354720" y="2734687"/>
              <a:ext cx="1713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X-Translation Motor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81D7D8A-68FE-38B6-680E-5A36BABE14AD}"/>
              </a:ext>
            </a:extLst>
          </p:cNvPr>
          <p:cNvGrpSpPr/>
          <p:nvPr/>
        </p:nvGrpSpPr>
        <p:grpSpPr>
          <a:xfrm>
            <a:off x="3401093" y="1321392"/>
            <a:ext cx="2591176" cy="687470"/>
            <a:chOff x="-413832" y="3114381"/>
            <a:chExt cx="2591176" cy="6874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BBA368E-1D13-9575-AEB6-6242E642E410}"/>
                </a:ext>
              </a:extLst>
            </p:cNvPr>
            <p:cNvGrpSpPr/>
            <p:nvPr/>
          </p:nvGrpSpPr>
          <p:grpSpPr>
            <a:xfrm>
              <a:off x="-413832" y="3419607"/>
              <a:ext cx="2348892" cy="382244"/>
              <a:chOff x="-202981" y="2496889"/>
              <a:chExt cx="2348892" cy="38224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B5547CA-BDDC-5FCA-BD8B-0A31C9CCF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55" y="2499439"/>
                <a:ext cx="148395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265E0DA-C9AF-541A-0845-5F02A3869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02981" y="2496889"/>
                <a:ext cx="864936" cy="382244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DF5CB8-B1AA-12F7-C44C-153AC05E5C56}"/>
                </a:ext>
              </a:extLst>
            </p:cNvPr>
            <p:cNvSpPr txBox="1"/>
            <p:nvPr/>
          </p:nvSpPr>
          <p:spPr>
            <a:xfrm>
              <a:off x="693388" y="3114381"/>
              <a:ext cx="14839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Rotation Servos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7421B3-F4FD-4E59-6DF7-1B6C2F1D3422}"/>
              </a:ext>
            </a:extLst>
          </p:cNvPr>
          <p:cNvGrpSpPr/>
          <p:nvPr/>
        </p:nvGrpSpPr>
        <p:grpSpPr>
          <a:xfrm>
            <a:off x="3697044" y="2229759"/>
            <a:ext cx="2295225" cy="1199241"/>
            <a:chOff x="-732745" y="3336265"/>
            <a:chExt cx="2295225" cy="119924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85C98EA-A645-B27E-CA3A-1BABD25DDC80}"/>
                </a:ext>
              </a:extLst>
            </p:cNvPr>
            <p:cNvGrpSpPr/>
            <p:nvPr/>
          </p:nvGrpSpPr>
          <p:grpSpPr>
            <a:xfrm>
              <a:off x="-732745" y="3644042"/>
              <a:ext cx="2190807" cy="891464"/>
              <a:chOff x="-521894" y="2721324"/>
              <a:chExt cx="2190807" cy="891464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8EBEE2A-163E-5C1B-7850-4636F06C9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957" y="2721324"/>
                <a:ext cx="148395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170750-9C57-D831-E2B8-BF0CAD1950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521894" y="2721324"/>
                <a:ext cx="706851" cy="891464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9B60CFE-F000-F777-F3D8-45B7A78C7B68}"/>
                </a:ext>
              </a:extLst>
            </p:cNvPr>
            <p:cNvSpPr txBox="1"/>
            <p:nvPr/>
          </p:nvSpPr>
          <p:spPr>
            <a:xfrm>
              <a:off x="547302" y="3336265"/>
              <a:ext cx="10151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IR Receiver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3516D2-1D5C-A7EA-7684-A2812F4EBED0}"/>
              </a:ext>
            </a:extLst>
          </p:cNvPr>
          <p:cNvGrpSpPr/>
          <p:nvPr/>
        </p:nvGrpSpPr>
        <p:grpSpPr>
          <a:xfrm>
            <a:off x="4433645" y="3799469"/>
            <a:ext cx="1603732" cy="1737140"/>
            <a:chOff x="451104" y="1306311"/>
            <a:chExt cx="1603732" cy="173714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CA1B8F7-5E47-23CA-E773-8B6202595589}"/>
                </a:ext>
              </a:extLst>
            </p:cNvPr>
            <p:cNvGrpSpPr/>
            <p:nvPr/>
          </p:nvGrpSpPr>
          <p:grpSpPr>
            <a:xfrm>
              <a:off x="451104" y="1306311"/>
              <a:ext cx="1483956" cy="1736152"/>
              <a:chOff x="661955" y="383593"/>
              <a:chExt cx="1483956" cy="1736152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46B0E3D-0F98-7BC6-A2E2-48BF7B80F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55" y="2119745"/>
                <a:ext cx="148395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1068A0-8805-9BA5-D16F-60FA1415A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1955" y="383593"/>
                <a:ext cx="447248" cy="1736152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9E6744-08AD-850A-829A-9B59688A721F}"/>
                </a:ext>
              </a:extLst>
            </p:cNvPr>
            <p:cNvSpPr txBox="1"/>
            <p:nvPr/>
          </p:nvSpPr>
          <p:spPr>
            <a:xfrm>
              <a:off x="622385" y="2735674"/>
              <a:ext cx="1432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Control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AACA568-0F48-6AAA-CBC1-6EE8F1863C6B}"/>
              </a:ext>
            </a:extLst>
          </p:cNvPr>
          <p:cNvGrpSpPr/>
          <p:nvPr/>
        </p:nvGrpSpPr>
        <p:grpSpPr>
          <a:xfrm>
            <a:off x="637735" y="4748844"/>
            <a:ext cx="2438272" cy="707370"/>
            <a:chOff x="526954" y="2335093"/>
            <a:chExt cx="2438272" cy="70737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AF35B33-06A2-403D-CB3B-40CAECBAB46A}"/>
                </a:ext>
              </a:extLst>
            </p:cNvPr>
            <p:cNvGrpSpPr/>
            <p:nvPr/>
          </p:nvGrpSpPr>
          <p:grpSpPr>
            <a:xfrm>
              <a:off x="622385" y="2335093"/>
              <a:ext cx="2342841" cy="707370"/>
              <a:chOff x="833236" y="1412375"/>
              <a:chExt cx="2342841" cy="707370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C7DE389-832D-EA07-1BB2-3ED5D9203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36" y="2119745"/>
                <a:ext cx="1312675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34265FF-5AA4-C5D0-4870-E1E3EE4D48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47908" y="1412375"/>
                <a:ext cx="1028169" cy="706383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E5489EA-B642-7354-DF94-6C766DC6073B}"/>
                </a:ext>
              </a:extLst>
            </p:cNvPr>
            <p:cNvSpPr txBox="1"/>
            <p:nvPr/>
          </p:nvSpPr>
          <p:spPr>
            <a:xfrm>
              <a:off x="526954" y="2734192"/>
              <a:ext cx="14324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Arduino Board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853384DD-3E03-162F-F07B-3A111DD0765F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9986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6103131-12F8-E1D8-3A4C-650508C67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816978"/>
              </p:ext>
            </p:extLst>
          </p:nvPr>
        </p:nvGraphicFramePr>
        <p:xfrm>
          <a:off x="408718" y="-228600"/>
          <a:ext cx="10036543" cy="660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6A1ACF-D008-7C4C-2FAE-0026C7AD42D1}"/>
              </a:ext>
            </a:extLst>
          </p:cNvPr>
          <p:cNvSpPr txBox="1"/>
          <p:nvPr/>
        </p:nvSpPr>
        <p:spPr>
          <a:xfrm>
            <a:off x="943687" y="39687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Electronics &amp; Software Design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08F2-348C-40CF-E1D1-883B48870A70}"/>
              </a:ext>
            </a:extLst>
          </p:cNvPr>
          <p:cNvSpPr txBox="1"/>
          <p:nvPr/>
        </p:nvSpPr>
        <p:spPr>
          <a:xfrm>
            <a:off x="373549" y="1233919"/>
            <a:ext cx="218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Logic Process</a:t>
            </a:r>
          </a:p>
        </p:txBody>
      </p:sp>
      <p:pic>
        <p:nvPicPr>
          <p:cNvPr id="9" name="Graphic 8" descr="Remote control with solid fill">
            <a:extLst>
              <a:ext uri="{FF2B5EF4-FFF2-40B4-BE49-F238E27FC236}">
                <a16:creationId xmlns:a16="http://schemas.microsoft.com/office/drawing/2014/main" id="{25622F00-9922-4DE3-C4B6-AE9C89DB55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2865" y="4532487"/>
            <a:ext cx="91440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D582F8-F471-D244-4A3E-814B5ECA6D57}"/>
              </a:ext>
            </a:extLst>
          </p:cNvPr>
          <p:cNvCxnSpPr>
            <a:cxnSpLocks/>
          </p:cNvCxnSpPr>
          <p:nvPr/>
        </p:nvCxnSpPr>
        <p:spPr>
          <a:xfrm flipV="1">
            <a:off x="1010065" y="3599838"/>
            <a:ext cx="0" cy="84389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Remote control with solid fill">
            <a:extLst>
              <a:ext uri="{FF2B5EF4-FFF2-40B4-BE49-F238E27FC236}">
                <a16:creationId xmlns:a16="http://schemas.microsoft.com/office/drawing/2014/main" id="{135CA267-1ABF-942F-18CF-E106A3D7D2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4800" y="4526466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36224BFA-86FC-1A34-69E6-B7A0901D7A98}"/>
              </a:ext>
            </a:extLst>
          </p:cNvPr>
          <p:cNvGrpSpPr/>
          <p:nvPr/>
        </p:nvGrpSpPr>
        <p:grpSpPr>
          <a:xfrm>
            <a:off x="2766508" y="3589410"/>
            <a:ext cx="3551817" cy="864746"/>
            <a:chOff x="2766509" y="2903006"/>
            <a:chExt cx="3551817" cy="8647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0622A1-F9ED-A93E-AF01-33C51533CA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417" y="2903006"/>
              <a:ext cx="0" cy="86474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7E7925-8B3B-0AE5-E97C-F90FDFB67C49}"/>
                </a:ext>
              </a:extLst>
            </p:cNvPr>
            <p:cNvCxnSpPr/>
            <p:nvPr/>
          </p:nvCxnSpPr>
          <p:spPr>
            <a:xfrm flipV="1">
              <a:off x="2766509" y="2934289"/>
              <a:ext cx="0" cy="51556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949F869-392E-6A4B-854B-3625EED264CF}"/>
                </a:ext>
              </a:extLst>
            </p:cNvPr>
            <p:cNvCxnSpPr/>
            <p:nvPr/>
          </p:nvCxnSpPr>
          <p:spPr>
            <a:xfrm flipV="1">
              <a:off x="6318326" y="2934289"/>
              <a:ext cx="0" cy="51556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33D73-67B1-5C78-7647-19EB0FD409D7}"/>
                </a:ext>
              </a:extLst>
            </p:cNvPr>
            <p:cNvCxnSpPr>
              <a:cxnSpLocks/>
            </p:cNvCxnSpPr>
            <p:nvPr/>
          </p:nvCxnSpPr>
          <p:spPr>
            <a:xfrm>
              <a:off x="2766509" y="3449855"/>
              <a:ext cx="3551817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08EF298-1970-7B19-AE63-B9CC97DB4117}"/>
              </a:ext>
            </a:extLst>
          </p:cNvPr>
          <p:cNvSpPr txBox="1">
            <a:spLocks/>
          </p:cNvSpPr>
          <p:nvPr/>
        </p:nvSpPr>
        <p:spPr>
          <a:xfrm>
            <a:off x="1248495" y="4739174"/>
            <a:ext cx="914400" cy="62781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Power Button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1031DD0-F7D8-7A3A-38EE-CBF0FDCB8378}"/>
              </a:ext>
            </a:extLst>
          </p:cNvPr>
          <p:cNvSpPr txBox="1">
            <a:spLocks/>
          </p:cNvSpPr>
          <p:nvPr/>
        </p:nvSpPr>
        <p:spPr>
          <a:xfrm>
            <a:off x="4810430" y="4702833"/>
            <a:ext cx="1093716" cy="62781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Play/Pause Button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F47070-BD11-E539-BF71-6EBED50D6CFC}"/>
              </a:ext>
            </a:extLst>
          </p:cNvPr>
          <p:cNvGrpSpPr/>
          <p:nvPr/>
        </p:nvGrpSpPr>
        <p:grpSpPr>
          <a:xfrm rot="10800000">
            <a:off x="2766508" y="1656590"/>
            <a:ext cx="3551817" cy="864746"/>
            <a:chOff x="2766509" y="2934289"/>
            <a:chExt cx="3551817" cy="8647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8B5CBCC-66F3-A044-4416-94DC4D4E1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8210" y="2934289"/>
              <a:ext cx="0" cy="86474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ADF9713-4662-0509-B256-E923ED981C0A}"/>
                </a:ext>
              </a:extLst>
            </p:cNvPr>
            <p:cNvCxnSpPr/>
            <p:nvPr/>
          </p:nvCxnSpPr>
          <p:spPr>
            <a:xfrm flipV="1">
              <a:off x="2766509" y="2934289"/>
              <a:ext cx="0" cy="51556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8517649-806C-6900-09FC-58D6CD93D7E1}"/>
                </a:ext>
              </a:extLst>
            </p:cNvPr>
            <p:cNvCxnSpPr/>
            <p:nvPr/>
          </p:nvCxnSpPr>
          <p:spPr>
            <a:xfrm flipV="1">
              <a:off x="6318326" y="2934289"/>
              <a:ext cx="0" cy="51556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2738533-BF37-D6FE-5400-2A42CB65145F}"/>
                </a:ext>
              </a:extLst>
            </p:cNvPr>
            <p:cNvCxnSpPr>
              <a:cxnSpLocks/>
            </p:cNvCxnSpPr>
            <p:nvPr/>
          </p:nvCxnSpPr>
          <p:spPr>
            <a:xfrm>
              <a:off x="2766509" y="3449855"/>
              <a:ext cx="3551817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Graphic 31" descr="Stopwatch with solid fill">
            <a:extLst>
              <a:ext uri="{FF2B5EF4-FFF2-40B4-BE49-F238E27FC236}">
                <a16:creationId xmlns:a16="http://schemas.microsoft.com/office/drawing/2014/main" id="{BE44B03C-D3CC-37F9-AA7F-97BB4EB42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57505" y="1080778"/>
            <a:ext cx="552925" cy="552925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25C1199C-FD3E-02B2-93C1-A9C6845CA282}"/>
              </a:ext>
            </a:extLst>
          </p:cNvPr>
          <p:cNvSpPr txBox="1">
            <a:spLocks/>
          </p:cNvSpPr>
          <p:nvPr/>
        </p:nvSpPr>
        <p:spPr>
          <a:xfrm>
            <a:off x="4810430" y="1081055"/>
            <a:ext cx="2644469" cy="62781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Timer </a:t>
            </a:r>
          </a:p>
          <a:p>
            <a:pPr marL="0" indent="0">
              <a:buNone/>
            </a:pPr>
            <a:r>
              <a:rPr lang="en-US" sz="1600" dirty="0"/>
              <a:t>(stop automatically if button not pressed)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78834E-F0F7-4282-C1E0-3CED74911644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44568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50" y="2328862"/>
            <a:ext cx="9129299" cy="220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b="1" dirty="0">
                <a:solidFill>
                  <a:srgbClr val="990000"/>
                </a:solidFill>
                <a:latin typeface="Arial"/>
                <a:ea typeface="+mj-ea"/>
                <a:cs typeface="Arial"/>
              </a:rPr>
              <a:t>Thank you for Listening!</a:t>
            </a:r>
          </a:p>
          <a:p>
            <a:pPr lvl="0" algn="ctr">
              <a:spcBef>
                <a:spcPct val="0"/>
              </a:spcBef>
              <a:defRPr/>
            </a:pPr>
            <a:r>
              <a:rPr kumimoji="0" lang="en-US" sz="4800" b="1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Q&amp;A</a:t>
            </a:r>
            <a:br>
              <a:rPr kumimoji="0" lang="en-US" sz="440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275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522F2-6369-C67B-4E28-CEAF2A7EB750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21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39687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Table of Contents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903E0-2330-0F04-C44B-28763C733096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E728CE-F87A-5128-0555-1CDD740F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531430"/>
              </p:ext>
            </p:extLst>
          </p:nvPr>
        </p:nvGraphicFramePr>
        <p:xfrm>
          <a:off x="1914981" y="1824163"/>
          <a:ext cx="5457211" cy="315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3411">
                  <a:extLst>
                    <a:ext uri="{9D8B030D-6E8A-4147-A177-3AD203B41FA5}">
                      <a16:colId xmlns:a16="http://schemas.microsoft.com/office/drawing/2014/main" val="4228943166"/>
                    </a:ext>
                  </a:extLst>
                </a:gridCol>
                <a:gridCol w="1263800">
                  <a:extLst>
                    <a:ext uri="{9D8B030D-6E8A-4147-A177-3AD203B41FA5}">
                      <a16:colId xmlns:a16="http://schemas.microsoft.com/office/drawing/2014/main" val="1923730455"/>
                    </a:ext>
                  </a:extLst>
                </a:gridCol>
              </a:tblGrid>
              <a:tr h="7897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 &amp; Project Goal</a:t>
                      </a:r>
                      <a:endParaRPr lang="zh-CN" alt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FFCC00"/>
                        </a:gs>
                        <a:gs pos="100000">
                          <a:schemeClr val="bg1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200" b="0" dirty="0">
                        <a:solidFill>
                          <a:srgbClr val="FFCC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</a:lnR>
                    <a:lnT w="1270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987627"/>
                  </a:ext>
                </a:extLst>
              </a:tr>
              <a:tr h="7897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Projectile Launcher Design</a:t>
                      </a:r>
                      <a:endParaRPr lang="zh-CN" alt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CC00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3200" b="0" dirty="0">
                        <a:solidFill>
                          <a:srgbClr val="FFCC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94549"/>
                  </a:ext>
                </a:extLst>
              </a:tr>
              <a:tr h="78979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Field &amp; Goalkeeper Design</a:t>
                      </a:r>
                      <a:endParaRPr lang="zh-CN" alt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CC00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3200" b="0" dirty="0">
                        <a:solidFill>
                          <a:srgbClr val="FFCC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285128"/>
                  </a:ext>
                </a:extLst>
              </a:tr>
              <a:tr h="78979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zh-CN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Electronics &amp; Software Design</a:t>
                      </a:r>
                      <a:endParaRPr lang="zh-CN" alt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FCC00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3200" b="0" dirty="0">
                        <a:solidFill>
                          <a:srgbClr val="FFCC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49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0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39687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Context &amp; Project 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7DA848-8041-4BA4-8F8A-5F2A9F99DCF3}"/>
              </a:ext>
            </a:extLst>
          </p:cNvPr>
          <p:cNvSpPr txBox="1"/>
          <p:nvPr/>
        </p:nvSpPr>
        <p:spPr>
          <a:xfrm>
            <a:off x="719816" y="1214110"/>
            <a:ext cx="7704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Design a mini soccer game that imitates a penalty kick: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projectile launcher shoots a ball towards the goal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Launcher can be controlled by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moving obstacle acting as the goalkeeper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Graphic 10" descr="Soccer ball with solid fill">
            <a:extLst>
              <a:ext uri="{FF2B5EF4-FFF2-40B4-BE49-F238E27FC236}">
                <a16:creationId xmlns:a16="http://schemas.microsoft.com/office/drawing/2014/main" id="{7A0C950F-FF2D-A297-A62F-FD750F198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68245" y="3138809"/>
            <a:ext cx="389238" cy="389238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AB44604-5B8C-8798-0D6A-359DD75B6D17}"/>
              </a:ext>
            </a:extLst>
          </p:cNvPr>
          <p:cNvSpPr/>
          <p:nvPr/>
        </p:nvSpPr>
        <p:spPr>
          <a:xfrm rot="346559">
            <a:off x="2603475" y="3284365"/>
            <a:ext cx="3536201" cy="1003897"/>
          </a:xfrm>
          <a:prstGeom prst="arc">
            <a:avLst>
              <a:gd name="adj1" fmla="val 11926834"/>
              <a:gd name="adj2" fmla="val 20890951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750224-F292-E717-6BC6-492269E9401A}"/>
              </a:ext>
            </a:extLst>
          </p:cNvPr>
          <p:cNvGrpSpPr/>
          <p:nvPr/>
        </p:nvGrpSpPr>
        <p:grpSpPr>
          <a:xfrm>
            <a:off x="709287" y="3322322"/>
            <a:ext cx="7868599" cy="1693745"/>
            <a:chOff x="709287" y="3322322"/>
            <a:chExt cx="7868599" cy="169374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6407F9-F73B-3FE9-4821-58F5FE55DCF8}"/>
                </a:ext>
              </a:extLst>
            </p:cNvPr>
            <p:cNvSpPr/>
            <p:nvPr/>
          </p:nvSpPr>
          <p:spPr>
            <a:xfrm>
              <a:off x="709287" y="4242055"/>
              <a:ext cx="7868599" cy="774012"/>
            </a:xfrm>
            <a:prstGeom prst="rect">
              <a:avLst/>
            </a:prstGeom>
            <a:gradFill>
              <a:gsLst>
                <a:gs pos="100000">
                  <a:srgbClr val="00B050"/>
                </a:gs>
                <a:gs pos="0">
                  <a:srgbClr val="00B050"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9A04B3B-AB2F-2DB8-43F1-8671CB62C089}"/>
                </a:ext>
              </a:extLst>
            </p:cNvPr>
            <p:cNvGrpSpPr/>
            <p:nvPr/>
          </p:nvGrpSpPr>
          <p:grpSpPr>
            <a:xfrm>
              <a:off x="5888452" y="3883691"/>
              <a:ext cx="2002420" cy="871269"/>
              <a:chOff x="5888452" y="3883691"/>
              <a:chExt cx="2002420" cy="871269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2F0AED-0A0A-3959-C666-1755CC48AC07}"/>
                  </a:ext>
                </a:extLst>
              </p:cNvPr>
              <p:cNvSpPr/>
              <p:nvPr/>
            </p:nvSpPr>
            <p:spPr>
              <a:xfrm rot="1299570">
                <a:off x="5888452" y="3883691"/>
                <a:ext cx="2002420" cy="3935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445287C-83C9-A936-FC6E-441A4F202EDD}"/>
                  </a:ext>
                </a:extLst>
              </p:cNvPr>
              <p:cNvSpPr/>
              <p:nvPr/>
            </p:nvSpPr>
            <p:spPr>
              <a:xfrm>
                <a:off x="7135970" y="4221560"/>
                <a:ext cx="533400" cy="533400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BDEBEA-90E0-E73C-61EB-76805921A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53559" y="4080460"/>
                <a:ext cx="314967" cy="660347"/>
              </a:xfrm>
              <a:prstGeom prst="line">
                <a:avLst/>
              </a:prstGeom>
              <a:ln w="76200" cap="rnd">
                <a:solidFill>
                  <a:srgbClr val="000000"/>
                </a:solidFill>
                <a:headEnd type="oval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ound Single Corner Rectangle 12">
              <a:extLst>
                <a:ext uri="{FF2B5EF4-FFF2-40B4-BE49-F238E27FC236}">
                  <a16:creationId xmlns:a16="http://schemas.microsoft.com/office/drawing/2014/main" id="{557BBEB1-8738-633C-BF45-6C1A947CC41B}"/>
                </a:ext>
              </a:extLst>
            </p:cNvPr>
            <p:cNvSpPr/>
            <p:nvPr/>
          </p:nvSpPr>
          <p:spPr>
            <a:xfrm flipH="1">
              <a:off x="1195567" y="3322322"/>
              <a:ext cx="905234" cy="1432638"/>
            </a:xfrm>
            <a:prstGeom prst="round1Rect">
              <a:avLst>
                <a:gd name="adj" fmla="val 50000"/>
              </a:avLst>
            </a:prstGeom>
            <a:blipFill>
              <a:blip r:embed="rId4"/>
              <a:stretch>
                <a:fillRect/>
              </a:stretch>
            </a:blip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D46E0CA-73F9-CD5F-13D2-C8B2C5D71B4B}"/>
                </a:ext>
              </a:extLst>
            </p:cNvPr>
            <p:cNvGrpSpPr/>
            <p:nvPr/>
          </p:nvGrpSpPr>
          <p:grpSpPr>
            <a:xfrm>
              <a:off x="2215131" y="3669147"/>
              <a:ext cx="678079" cy="1085813"/>
              <a:chOff x="4008122" y="5012363"/>
              <a:chExt cx="563878" cy="902942"/>
            </a:xfrm>
          </p:grpSpPr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FBC1684B-291E-D387-201B-F2B316165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008122" y="5012363"/>
                <a:ext cx="563878" cy="563878"/>
              </a:xfrm>
              <a:prstGeom prst="rect">
                <a:avLst/>
              </a:prstGeom>
            </p:spPr>
          </p:pic>
          <p:sp>
            <p:nvSpPr>
              <p:cNvPr id="24" name="Trapezoid 23">
                <a:extLst>
                  <a:ext uri="{FF2B5EF4-FFF2-40B4-BE49-F238E27FC236}">
                    <a16:creationId xmlns:a16="http://schemas.microsoft.com/office/drawing/2014/main" id="{FAD00BB0-77C2-B216-2E81-1D58E852F068}"/>
                  </a:ext>
                </a:extLst>
              </p:cNvPr>
              <p:cNvSpPr/>
              <p:nvPr/>
            </p:nvSpPr>
            <p:spPr>
              <a:xfrm rot="10800000">
                <a:off x="4099832" y="5488783"/>
                <a:ext cx="380457" cy="426522"/>
              </a:xfrm>
              <a:prstGeom prst="trapezoid">
                <a:avLst>
                  <a:gd name="adj" fmla="val 24062"/>
                </a:avLst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65FE49E-2A22-2BC1-7397-619876A8DDE7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9314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43687" y="39687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Context &amp; Project Goal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3D5734-6D2F-3905-5F63-4194A023707B}"/>
              </a:ext>
            </a:extLst>
          </p:cNvPr>
          <p:cNvSpPr txBox="1"/>
          <p:nvPr/>
        </p:nvSpPr>
        <p:spPr>
          <a:xfrm>
            <a:off x="585446" y="1130110"/>
            <a:ext cx="770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Projectile Launcher: 3-DOF System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A1BD6-B8E2-98BC-43F5-B7319A4E34E7}"/>
              </a:ext>
            </a:extLst>
          </p:cNvPr>
          <p:cNvSpPr txBox="1"/>
          <p:nvPr/>
        </p:nvSpPr>
        <p:spPr>
          <a:xfrm>
            <a:off x="647976" y="3291415"/>
            <a:ext cx="2461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X-Translation </a:t>
            </a:r>
          </a:p>
          <a:p>
            <a:pPr algn="ctr"/>
            <a:r>
              <a:rPr lang="en-US" sz="1600" dirty="0"/>
              <a:t>(adjustable force)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ABEB8-FAC1-BB74-D3B1-072E1510167F}"/>
              </a:ext>
            </a:extLst>
          </p:cNvPr>
          <p:cNvSpPr txBox="1"/>
          <p:nvPr/>
        </p:nvSpPr>
        <p:spPr>
          <a:xfrm>
            <a:off x="4132528" y="3537636"/>
            <a:ext cx="1161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Y-Rotation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41C067-E788-692C-155D-ADF608BFBBFA}"/>
              </a:ext>
            </a:extLst>
          </p:cNvPr>
          <p:cNvSpPr txBox="1"/>
          <p:nvPr/>
        </p:nvSpPr>
        <p:spPr>
          <a:xfrm>
            <a:off x="7102453" y="3537636"/>
            <a:ext cx="1220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Z-Rotation</a:t>
            </a:r>
          </a:p>
        </p:txBody>
      </p:sp>
      <p:pic>
        <p:nvPicPr>
          <p:cNvPr id="12" name="Picture 11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5C0FC500-F414-40C8-EAE4-BDDF9060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76" y="1806595"/>
            <a:ext cx="2044700" cy="1270000"/>
          </a:xfrm>
          <a:prstGeom prst="rect">
            <a:avLst/>
          </a:prstGeom>
        </p:spPr>
      </p:pic>
      <p:pic>
        <p:nvPicPr>
          <p:cNvPr id="15" name="Picture 14" descr="A black and white clock&#10;&#10;Description automatically generated">
            <a:extLst>
              <a:ext uri="{FF2B5EF4-FFF2-40B4-BE49-F238E27FC236}">
                <a16:creationId xmlns:a16="http://schemas.microsoft.com/office/drawing/2014/main" id="{E07C2C9B-65EB-6350-694A-F583928CB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53" y="1806595"/>
            <a:ext cx="2349500" cy="1282700"/>
          </a:xfrm>
          <a:prstGeom prst="rect">
            <a:avLst/>
          </a:prstGeom>
        </p:spPr>
      </p:pic>
      <p:pic>
        <p:nvPicPr>
          <p:cNvPr id="31" name="Picture 30" descr="A white and black logo&#10;&#10;Description automatically generated">
            <a:extLst>
              <a:ext uri="{FF2B5EF4-FFF2-40B4-BE49-F238E27FC236}">
                <a16:creationId xmlns:a16="http://schemas.microsoft.com/office/drawing/2014/main" id="{DE715B80-E21D-CB2F-4F5F-CFD625865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31" y="1707147"/>
            <a:ext cx="2374900" cy="17018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8DD947-E4CF-2E46-06C2-81A321560AFB}"/>
              </a:ext>
            </a:extLst>
          </p:cNvPr>
          <p:cNvSpPr txBox="1"/>
          <p:nvPr/>
        </p:nvSpPr>
        <p:spPr>
          <a:xfrm>
            <a:off x="585446" y="4176070"/>
            <a:ext cx="7704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Moving Goalkeeper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Operated by remote control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B3EDED-186A-1CF4-CA4D-8F13F9B64EDA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5532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echanical drawing of a machine&#10;&#10;Description automatically generated with medium confidence">
            <a:extLst>
              <a:ext uri="{FF2B5EF4-FFF2-40B4-BE49-F238E27FC236}">
                <a16:creationId xmlns:a16="http://schemas.microsoft.com/office/drawing/2014/main" id="{93B10CEA-B499-FA38-A2D9-8614E2B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5282" y="325972"/>
            <a:ext cx="6411380" cy="54329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X-Translation Design</a:t>
            </a:r>
            <a:endParaRPr lang="en-US" sz="1600" b="1" dirty="0">
              <a:latin typeface="Arial"/>
              <a:cs typeface="Arial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328B57-1890-0697-D6B1-F283FE22F31C}"/>
              </a:ext>
            </a:extLst>
          </p:cNvPr>
          <p:cNvGrpSpPr/>
          <p:nvPr/>
        </p:nvGrpSpPr>
        <p:grpSpPr>
          <a:xfrm>
            <a:off x="1980622" y="1159831"/>
            <a:ext cx="2530350" cy="1682071"/>
            <a:chOff x="1980622" y="1159831"/>
            <a:chExt cx="2530350" cy="168207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4B56F1C-40C0-631B-04EE-3B368F2410BD}"/>
                </a:ext>
              </a:extLst>
            </p:cNvPr>
            <p:cNvGrpSpPr/>
            <p:nvPr/>
          </p:nvGrpSpPr>
          <p:grpSpPr>
            <a:xfrm>
              <a:off x="2073922" y="1532647"/>
              <a:ext cx="2437050" cy="1309255"/>
              <a:chOff x="610950" y="2119745"/>
              <a:chExt cx="2437050" cy="130925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1746223-26CA-9BC4-702D-01531BE89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50" y="2119745"/>
                <a:ext cx="1467232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DB32E06-8E82-58E1-9C95-7FAD18810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8182" y="2119745"/>
                <a:ext cx="969818" cy="1309255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644E59-1555-400F-C9A9-B310FAEDFE2C}"/>
                </a:ext>
              </a:extLst>
            </p:cNvPr>
            <p:cNvSpPr txBox="1"/>
            <p:nvPr/>
          </p:nvSpPr>
          <p:spPr>
            <a:xfrm>
              <a:off x="1980622" y="1159831"/>
              <a:ext cx="171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Linear Screw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440879-A761-38F3-D566-5947E2E9DE35}"/>
              </a:ext>
            </a:extLst>
          </p:cNvPr>
          <p:cNvGrpSpPr/>
          <p:nvPr/>
        </p:nvGrpSpPr>
        <p:grpSpPr>
          <a:xfrm>
            <a:off x="4510972" y="3429000"/>
            <a:ext cx="3797649" cy="1417873"/>
            <a:chOff x="4510972" y="3429000"/>
            <a:chExt cx="3797649" cy="141787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A28753-63CA-2CE4-A630-C8126ED09C7A}"/>
                </a:ext>
              </a:extLst>
            </p:cNvPr>
            <p:cNvGrpSpPr/>
            <p:nvPr/>
          </p:nvGrpSpPr>
          <p:grpSpPr>
            <a:xfrm rot="10800000">
              <a:off x="4510972" y="3429000"/>
              <a:ext cx="3515139" cy="1417873"/>
              <a:chOff x="-87814" y="2119744"/>
              <a:chExt cx="3515139" cy="141787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6DA3E1F-5CC7-7C8E-CA2A-D3243EFB859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-87814" y="2119745"/>
                <a:ext cx="2165995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5AB3263-7863-3CBB-DDB6-C6D0DD415D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078182" y="2119744"/>
                <a:ext cx="1349143" cy="1417873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CF3C33-3CCB-651E-3280-95155F121C65}"/>
                </a:ext>
              </a:extLst>
            </p:cNvPr>
            <p:cNvSpPr txBox="1"/>
            <p:nvPr/>
          </p:nvSpPr>
          <p:spPr>
            <a:xfrm>
              <a:off x="6039814" y="4476742"/>
              <a:ext cx="2268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Compression Spring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25DDAD-FB29-8161-8BAD-C5983BC3D4CB}"/>
              </a:ext>
            </a:extLst>
          </p:cNvPr>
          <p:cNvGrpSpPr/>
          <p:nvPr/>
        </p:nvGrpSpPr>
        <p:grpSpPr>
          <a:xfrm>
            <a:off x="360869" y="2668578"/>
            <a:ext cx="2476280" cy="1683140"/>
            <a:chOff x="360869" y="2668578"/>
            <a:chExt cx="2476280" cy="168314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BEBC058-9B8F-43F1-A438-024F92EAD3CB}"/>
                </a:ext>
              </a:extLst>
            </p:cNvPr>
            <p:cNvGrpSpPr/>
            <p:nvPr/>
          </p:nvGrpSpPr>
          <p:grpSpPr>
            <a:xfrm>
              <a:off x="451104" y="3042463"/>
              <a:ext cx="2386045" cy="1309255"/>
              <a:chOff x="661955" y="2119745"/>
              <a:chExt cx="2386045" cy="130925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B59DAC7-7CBB-9560-7801-2B254CD02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55" y="2119745"/>
                <a:ext cx="1416227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509836-9D17-DEF3-76D9-E283479B77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8182" y="2119745"/>
                <a:ext cx="969818" cy="1309255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0EED91-BD08-7522-A9D2-2A0EAEBA3216}"/>
                </a:ext>
              </a:extLst>
            </p:cNvPr>
            <p:cNvSpPr txBox="1"/>
            <p:nvPr/>
          </p:nvSpPr>
          <p:spPr>
            <a:xfrm>
              <a:off x="360869" y="2668578"/>
              <a:ext cx="171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 Slider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9AC46D-769E-1D10-5DDC-7C42841BAB9B}"/>
              </a:ext>
            </a:extLst>
          </p:cNvPr>
          <p:cNvGrpSpPr/>
          <p:nvPr/>
        </p:nvGrpSpPr>
        <p:grpSpPr>
          <a:xfrm>
            <a:off x="5065532" y="2606371"/>
            <a:ext cx="3835048" cy="1527011"/>
            <a:chOff x="5065532" y="2606371"/>
            <a:chExt cx="3835048" cy="152701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62F9E4-1ED5-477A-D627-0E9107849FF9}"/>
                </a:ext>
              </a:extLst>
            </p:cNvPr>
            <p:cNvGrpSpPr/>
            <p:nvPr/>
          </p:nvGrpSpPr>
          <p:grpSpPr>
            <a:xfrm rot="10800000">
              <a:off x="5065532" y="2606371"/>
              <a:ext cx="3270028" cy="1527011"/>
              <a:chOff x="157297" y="2010606"/>
              <a:chExt cx="3270028" cy="152701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1B9FA21-7CDA-A437-21FC-F88F744BA05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57297" y="2010606"/>
                <a:ext cx="2475445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4760C6E-868E-ADE4-6E1E-AAC134D63FA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632742" y="2010606"/>
                <a:ext cx="794583" cy="1527011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3C8289-44E6-D183-6C63-7FF15D943D99}"/>
                </a:ext>
              </a:extLst>
            </p:cNvPr>
            <p:cNvSpPr txBox="1"/>
            <p:nvPr/>
          </p:nvSpPr>
          <p:spPr>
            <a:xfrm>
              <a:off x="6631773" y="3759497"/>
              <a:ext cx="22688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Nut &amp; Rear Slider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4DEF9B7-9549-5D26-3598-D1906FBE8D77}"/>
              </a:ext>
            </a:extLst>
          </p:cNvPr>
          <p:cNvGrpSpPr/>
          <p:nvPr/>
        </p:nvGrpSpPr>
        <p:grpSpPr>
          <a:xfrm>
            <a:off x="6983427" y="1569262"/>
            <a:ext cx="2140802" cy="1033450"/>
            <a:chOff x="6983427" y="1569262"/>
            <a:chExt cx="2140802" cy="10334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5A6A28-60B0-80D6-1FB8-CDDDC4A62277}"/>
                </a:ext>
              </a:extLst>
            </p:cNvPr>
            <p:cNvGrpSpPr/>
            <p:nvPr/>
          </p:nvGrpSpPr>
          <p:grpSpPr>
            <a:xfrm>
              <a:off x="6983427" y="1569262"/>
              <a:ext cx="1831389" cy="1025619"/>
              <a:chOff x="3119905" y="3290367"/>
              <a:chExt cx="1831389" cy="1025619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295FFAB-A23C-B433-3132-D755D4B74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9905" y="4315986"/>
                <a:ext cx="1831389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A797931-0A43-0327-A6EC-A6AB44BB0E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9905" y="3290367"/>
                <a:ext cx="114410" cy="1025619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1E9925-A356-550A-1A2A-2838ABD841B7}"/>
                </a:ext>
              </a:extLst>
            </p:cNvPr>
            <p:cNvSpPr txBox="1"/>
            <p:nvPr/>
          </p:nvSpPr>
          <p:spPr>
            <a:xfrm>
              <a:off x="7365271" y="2233380"/>
              <a:ext cx="175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N20 DC Motor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0057C6-51C7-BCDB-6B0E-A032E1052296}"/>
              </a:ext>
            </a:extLst>
          </p:cNvPr>
          <p:cNvGrpSpPr/>
          <p:nvPr/>
        </p:nvGrpSpPr>
        <p:grpSpPr>
          <a:xfrm>
            <a:off x="837858" y="2044020"/>
            <a:ext cx="2416293" cy="1812225"/>
            <a:chOff x="837858" y="2044020"/>
            <a:chExt cx="2416293" cy="181222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5FEB63-E4BD-4681-FFD0-B2CCBEEBCC60}"/>
                </a:ext>
              </a:extLst>
            </p:cNvPr>
            <p:cNvGrpSpPr/>
            <p:nvPr/>
          </p:nvGrpSpPr>
          <p:grpSpPr>
            <a:xfrm>
              <a:off x="943687" y="2418046"/>
              <a:ext cx="2310464" cy="1438199"/>
              <a:chOff x="737536" y="1990801"/>
              <a:chExt cx="2310464" cy="14381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1E163E-81D9-C791-7F73-CBBF5E59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36" y="1990801"/>
                <a:ext cx="1485693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56CC388-4E35-7103-61A7-2A7C0D48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3229" y="1990801"/>
                <a:ext cx="824771" cy="1438199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6A5F2B8-5D39-A28D-9869-6270EDC8D054}"/>
                </a:ext>
              </a:extLst>
            </p:cNvPr>
            <p:cNvSpPr txBox="1"/>
            <p:nvPr/>
          </p:nvSpPr>
          <p:spPr>
            <a:xfrm>
              <a:off x="837858" y="2044020"/>
              <a:ext cx="1713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Sliding Rail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187AC0-A72F-4E30-3F99-C172F2CCBAE3}"/>
              </a:ext>
            </a:extLst>
          </p:cNvPr>
          <p:cNvGrpSpPr/>
          <p:nvPr/>
        </p:nvGrpSpPr>
        <p:grpSpPr>
          <a:xfrm>
            <a:off x="3655603" y="4593977"/>
            <a:ext cx="2513961" cy="937281"/>
            <a:chOff x="3655603" y="4593977"/>
            <a:chExt cx="2513961" cy="93728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0C58CB-FBC4-E39F-4BAC-D53388B4F857}"/>
                </a:ext>
              </a:extLst>
            </p:cNvPr>
            <p:cNvGrpSpPr/>
            <p:nvPr/>
          </p:nvGrpSpPr>
          <p:grpSpPr>
            <a:xfrm rot="10800000">
              <a:off x="3655603" y="4593977"/>
              <a:ext cx="2204512" cy="937281"/>
              <a:chOff x="785003" y="2119744"/>
              <a:chExt cx="2204512" cy="93728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4E8D472-D1E0-7BF6-71DA-83513F4DBEB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85003" y="2119745"/>
                <a:ext cx="1293178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91D7DF2-56F2-1EB4-FF0B-FF4A5C114EC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078182" y="2119744"/>
                <a:ext cx="911333" cy="937281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7E1F21E-B7CE-210B-7328-7411366DC06C}"/>
                </a:ext>
              </a:extLst>
            </p:cNvPr>
            <p:cNvSpPr txBox="1"/>
            <p:nvPr/>
          </p:nvSpPr>
          <p:spPr>
            <a:xfrm>
              <a:off x="5086797" y="5161925"/>
              <a:ext cx="108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Trigger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17ADC2-453D-A38E-D273-1F9343B8CD34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3685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6254C13-BA14-6ED2-72C7-0E59411B9512}"/>
              </a:ext>
            </a:extLst>
          </p:cNvPr>
          <p:cNvGrpSpPr/>
          <p:nvPr/>
        </p:nvGrpSpPr>
        <p:grpSpPr>
          <a:xfrm>
            <a:off x="564082" y="1699481"/>
            <a:ext cx="8225214" cy="2214833"/>
            <a:chOff x="1224022" y="1718703"/>
            <a:chExt cx="8225214" cy="2214833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5CED8E66-7F5C-4149-9B5E-F7FB31E0E081}"/>
                </a:ext>
              </a:extLst>
            </p:cNvPr>
            <p:cNvSpPr txBox="1">
              <a:spLocks/>
            </p:cNvSpPr>
            <p:nvPr/>
          </p:nvSpPr>
          <p:spPr>
            <a:xfrm>
              <a:off x="1236182" y="1799563"/>
              <a:ext cx="3212303" cy="415499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Elastic Potential Energy: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8EDEE63-DAA5-8776-2C79-5035BA13421C}"/>
                    </a:ext>
                  </a:extLst>
                </p:cNvPr>
                <p:cNvSpPr txBox="1"/>
                <p:nvPr/>
              </p:nvSpPr>
              <p:spPr>
                <a:xfrm>
                  <a:off x="5536914" y="1718703"/>
                  <a:ext cx="2512665" cy="494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𝑚𝑎𝑥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8EDEE63-DAA5-8776-2C79-5035BA134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14" y="1718703"/>
                  <a:ext cx="2512665" cy="494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8F0032E-EFCD-EFEA-BC6D-0D6CF7AF3D1F}"/>
                </a:ext>
              </a:extLst>
            </p:cNvPr>
            <p:cNvSpPr txBox="1">
              <a:spLocks/>
            </p:cNvSpPr>
            <p:nvPr/>
          </p:nvSpPr>
          <p:spPr>
            <a:xfrm>
              <a:off x="1236182" y="2397705"/>
              <a:ext cx="4507810" cy="415499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Conversion to Ball Kinetic Energy: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3DAB7A-B533-B6F5-5597-87415911F723}"/>
                    </a:ext>
                  </a:extLst>
                </p:cNvPr>
                <p:cNvSpPr txBox="1"/>
                <p:nvPr/>
              </p:nvSpPr>
              <p:spPr>
                <a:xfrm>
                  <a:off x="5531839" y="2312522"/>
                  <a:ext cx="2305587" cy="5533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C3DAB7A-B533-B6F5-5597-87415911F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839" y="2312522"/>
                  <a:ext cx="2305587" cy="5533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A4630CE0-26D5-5AA3-814B-20D1898E4FF3}"/>
                </a:ext>
              </a:extLst>
            </p:cNvPr>
            <p:cNvSpPr txBox="1">
              <a:spLocks/>
            </p:cNvSpPr>
            <p:nvPr/>
          </p:nvSpPr>
          <p:spPr>
            <a:xfrm>
              <a:off x="1224022" y="2963342"/>
              <a:ext cx="4110696" cy="415499"/>
            </a:xfrm>
            <a:prstGeom prst="rect">
              <a:avLst/>
            </a:prstGeom>
          </p:spPr>
          <p:txBody>
            <a:bodyPr vert="horz" lIns="68580" tIns="34290" rIns="68580" bIns="3429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Ball Instantaneous Positions: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E1D8416-0418-EEBC-6DDC-752BB1735A0D}"/>
                    </a:ext>
                  </a:extLst>
                </p:cNvPr>
                <p:cNvSpPr txBox="1"/>
                <p:nvPr/>
              </p:nvSpPr>
              <p:spPr>
                <a:xfrm>
                  <a:off x="5536914" y="2999559"/>
                  <a:ext cx="35091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E1D8416-0418-EEBC-6DDC-752BB1735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14" y="2999559"/>
                  <a:ext cx="350911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2B23ACE-DEDC-B7D4-CF13-F4C81EF50FC7}"/>
                    </a:ext>
                  </a:extLst>
                </p:cNvPr>
                <p:cNvSpPr txBox="1"/>
                <p:nvPr/>
              </p:nvSpPr>
              <p:spPr>
                <a:xfrm>
                  <a:off x="5531839" y="3380179"/>
                  <a:ext cx="3917397" cy="5533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2B23ACE-DEDC-B7D4-CF13-F4C81EF50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839" y="3380179"/>
                  <a:ext cx="3917397" cy="5533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DA05B4-A073-E84D-35A4-D7FC84577ED8}"/>
              </a:ext>
            </a:extLst>
          </p:cNvPr>
          <p:cNvGrpSpPr/>
          <p:nvPr/>
        </p:nvGrpSpPr>
        <p:grpSpPr>
          <a:xfrm>
            <a:off x="661649" y="3644496"/>
            <a:ext cx="2871238" cy="1795807"/>
            <a:chOff x="622170" y="3690593"/>
            <a:chExt cx="2871238" cy="17958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B1B382A-0F98-45D2-5F9A-ED42E2A68281}"/>
                </a:ext>
              </a:extLst>
            </p:cNvPr>
            <p:cNvSpPr/>
            <p:nvPr/>
          </p:nvSpPr>
          <p:spPr>
            <a:xfrm>
              <a:off x="622170" y="3913909"/>
              <a:ext cx="2606806" cy="1572491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2994DD-11E2-A9B7-0CEF-EFCA10A298F6}"/>
                </a:ext>
              </a:extLst>
            </p:cNvPr>
            <p:cNvGrpSpPr/>
            <p:nvPr/>
          </p:nvGrpSpPr>
          <p:grpSpPr>
            <a:xfrm>
              <a:off x="765961" y="3991918"/>
              <a:ext cx="2633822" cy="1403484"/>
              <a:chOff x="7607695" y="4972343"/>
              <a:chExt cx="3511762" cy="187131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0C07DAF-5338-08F7-2C8F-6943B7316F73}"/>
                  </a:ext>
                </a:extLst>
              </p:cNvPr>
              <p:cNvGrpSpPr/>
              <p:nvPr/>
            </p:nvGrpSpPr>
            <p:grpSpPr>
              <a:xfrm>
                <a:off x="7607695" y="4972343"/>
                <a:ext cx="2404193" cy="400109"/>
                <a:chOff x="5865541" y="4142114"/>
                <a:chExt cx="2404193" cy="4001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5AB46A2-1CC2-FDA1-656C-7452C93372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541" y="4188281"/>
                      <a:ext cx="186289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oMath>
                        </m:oMathPara>
                      </a14:m>
                      <a:endParaRPr lang="en-US" sz="135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5AB46A2-1CC2-FDA1-656C-7452C93372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541" y="4188281"/>
                      <a:ext cx="186289" cy="27699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435" r="-26087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51EAA6-EBB0-2C39-149B-FFC9B1475E5C}"/>
                    </a:ext>
                  </a:extLst>
                </p:cNvPr>
                <p:cNvSpPr txBox="1"/>
                <p:nvPr/>
              </p:nvSpPr>
              <p:spPr>
                <a:xfrm>
                  <a:off x="6362875" y="4142114"/>
                  <a:ext cx="190685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srgbClr val="000000"/>
                      </a:solidFill>
                    </a:rPr>
                    <a:t>-- Spring Rate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2A4722-3109-2E12-9ECE-5AE43A83F15C}"/>
                  </a:ext>
                </a:extLst>
              </p:cNvPr>
              <p:cNvGrpSpPr/>
              <p:nvPr/>
            </p:nvGrpSpPr>
            <p:grpSpPr>
              <a:xfrm>
                <a:off x="7607695" y="5337517"/>
                <a:ext cx="2425655" cy="400109"/>
                <a:chOff x="5865541" y="4142114"/>
                <a:chExt cx="2425655" cy="4001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67B7AF74-0E4D-0ABA-F501-5EE0821C4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541" y="4188281"/>
                      <a:ext cx="52475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35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3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35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67B7AF74-0E4D-0ABA-F501-5EE0821C48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541" y="4188281"/>
                      <a:ext cx="524758" cy="27699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769" b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E7C35C6-4C54-4F1D-EAB7-F5A408432452}"/>
                    </a:ext>
                  </a:extLst>
                </p:cNvPr>
                <p:cNvSpPr txBox="1"/>
                <p:nvPr/>
              </p:nvSpPr>
              <p:spPr>
                <a:xfrm>
                  <a:off x="6384337" y="4142114"/>
                  <a:ext cx="1906859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>
                      <a:solidFill>
                        <a:srgbClr val="000000"/>
                      </a:solidFill>
                    </a:rPr>
                    <a:t>-- Maximum Load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0D067F8-9EA6-EFFC-F204-EA6CAD5837D8}"/>
                  </a:ext>
                </a:extLst>
              </p:cNvPr>
              <p:cNvGrpSpPr/>
              <p:nvPr/>
            </p:nvGrpSpPr>
            <p:grpSpPr>
              <a:xfrm>
                <a:off x="7607695" y="5702692"/>
                <a:ext cx="3511762" cy="400109"/>
                <a:chOff x="5865541" y="4142114"/>
                <a:chExt cx="3511762" cy="4001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1ACC861-FECC-BD4C-7631-A6198C0291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541" y="4188281"/>
                      <a:ext cx="179879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oMath>
                        </m:oMathPara>
                      </a14:m>
                      <a:endParaRPr lang="en-US" sz="135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1ACC861-FECC-BD4C-7631-A6198C0291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541" y="4188281"/>
                      <a:ext cx="179879" cy="276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1818" r="-27273" b="-235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830E4A-503A-D2F0-63AA-1E95EF82DF36}"/>
                    </a:ext>
                  </a:extLst>
                </p:cNvPr>
                <p:cNvSpPr txBox="1"/>
                <p:nvPr/>
              </p:nvSpPr>
              <p:spPr>
                <a:xfrm>
                  <a:off x="6384337" y="4142114"/>
                  <a:ext cx="29929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srgbClr val="000000"/>
                      </a:solidFill>
                    </a:rPr>
                    <a:t>-- Efficiency (assume 25%)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F907DD5-7BCC-D4BE-0952-74519F0A8907}"/>
                  </a:ext>
                </a:extLst>
              </p:cNvPr>
              <p:cNvGrpSpPr/>
              <p:nvPr/>
            </p:nvGrpSpPr>
            <p:grpSpPr>
              <a:xfrm>
                <a:off x="7607695" y="6074214"/>
                <a:ext cx="3511762" cy="400109"/>
                <a:chOff x="5865541" y="4142114"/>
                <a:chExt cx="3511762" cy="4001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4279C9-97D8-A82C-DD38-7C049F131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541" y="4188281"/>
                      <a:ext cx="20398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oMath>
                        </m:oMathPara>
                      </a14:m>
                      <a:endParaRPr lang="en-US" sz="135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D4279C9-97D8-A82C-DD38-7C049F1311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541" y="4188281"/>
                      <a:ext cx="203988" cy="27699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8000" r="-24000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AFECD0-50D9-D5F6-38FA-158E486F59AF}"/>
                    </a:ext>
                  </a:extLst>
                </p:cNvPr>
                <p:cNvSpPr txBox="1"/>
                <p:nvPr/>
              </p:nvSpPr>
              <p:spPr>
                <a:xfrm>
                  <a:off x="6384337" y="4142114"/>
                  <a:ext cx="29929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srgbClr val="000000"/>
                      </a:solidFill>
                    </a:rPr>
                    <a:t>-- Initial Projectile Velocity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E64EA1D-7A7C-6EAB-CDEB-06540C285F73}"/>
                  </a:ext>
                </a:extLst>
              </p:cNvPr>
              <p:cNvGrpSpPr/>
              <p:nvPr/>
            </p:nvGrpSpPr>
            <p:grpSpPr>
              <a:xfrm>
                <a:off x="7607695" y="6443546"/>
                <a:ext cx="3511762" cy="400109"/>
                <a:chOff x="5865541" y="4142114"/>
                <a:chExt cx="3511762" cy="4001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2408322-88C6-5E94-C6E0-72C75D1605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5541" y="4188281"/>
                      <a:ext cx="18842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35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135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2408322-88C6-5E94-C6E0-72C75D1605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5541" y="4188281"/>
                      <a:ext cx="188428" cy="276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0435" r="-26087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04B5751-5EAF-2DF9-4947-EEA49CB7E8C5}"/>
                    </a:ext>
                  </a:extLst>
                </p:cNvPr>
                <p:cNvSpPr txBox="1"/>
                <p:nvPr/>
              </p:nvSpPr>
              <p:spPr>
                <a:xfrm>
                  <a:off x="6384337" y="4142114"/>
                  <a:ext cx="2992966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50" dirty="0">
                      <a:solidFill>
                        <a:srgbClr val="000000"/>
                      </a:solidFill>
                    </a:rPr>
                    <a:t>-- Projectile Angle</a:t>
                  </a: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33DC76F-49FB-690E-51FC-605A594DE89F}"/>
                </a:ext>
              </a:extLst>
            </p:cNvPr>
            <p:cNvGrpSpPr/>
            <p:nvPr/>
          </p:nvGrpSpPr>
          <p:grpSpPr>
            <a:xfrm>
              <a:off x="2851379" y="3690593"/>
              <a:ext cx="642029" cy="709283"/>
              <a:chOff x="3141632" y="3645836"/>
              <a:chExt cx="435652" cy="481287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8ACE9A1-9BC8-9F79-5E08-16BEC3BEFD64}"/>
                  </a:ext>
                </a:extLst>
              </p:cNvPr>
              <p:cNvSpPr/>
              <p:nvPr/>
            </p:nvSpPr>
            <p:spPr>
              <a:xfrm>
                <a:off x="3141632" y="3645836"/>
                <a:ext cx="435652" cy="48128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3" name="Graphic 2" descr="Clipboard with solid fill">
                <a:extLst>
                  <a:ext uri="{FF2B5EF4-FFF2-40B4-BE49-F238E27FC236}">
                    <a16:creationId xmlns:a16="http://schemas.microsoft.com/office/drawing/2014/main" id="{D89AF658-4AB1-5225-A892-23E63A6EC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3141633" y="3663381"/>
                <a:ext cx="420830" cy="42083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73676FE-A900-0AA6-EFCE-D8FE2E0CEA3E}"/>
              </a:ext>
            </a:extLst>
          </p:cNvPr>
          <p:cNvSpPr txBox="1"/>
          <p:nvPr/>
        </p:nvSpPr>
        <p:spPr>
          <a:xfrm>
            <a:off x="564082" y="999108"/>
            <a:ext cx="30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Spring Equations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2A091B-B482-B939-E28B-232932CD33FA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X-Translation Design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D50AB-E97E-343C-D1E8-138D65D3471F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9200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27E3AAA3-FF5B-04CE-E283-56CF08C61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5" y="1495167"/>
            <a:ext cx="5464993" cy="41282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F7A28E-5AFA-BF23-3013-EB412F261CB9}"/>
              </a:ext>
            </a:extLst>
          </p:cNvPr>
          <p:cNvSpPr txBox="1"/>
          <p:nvPr/>
        </p:nvSpPr>
        <p:spPr>
          <a:xfrm>
            <a:off x="6072894" y="2459504"/>
            <a:ext cx="2441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Available rubber ball diameters: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0.43’’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0.5’’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0.68’’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CB17-F191-4BD7-948C-2788A9EABFBB}"/>
              </a:ext>
            </a:extLst>
          </p:cNvPr>
          <p:cNvSpPr txBox="1"/>
          <p:nvPr/>
        </p:nvSpPr>
        <p:spPr>
          <a:xfrm>
            <a:off x="394005" y="1003768"/>
            <a:ext cx="512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MATLAB Calculator: Projectile Motion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8F62B-B335-A8FE-A44D-86BAC37DB47D}"/>
              </a:ext>
            </a:extLst>
          </p:cNvPr>
          <p:cNvSpPr txBox="1"/>
          <p:nvPr/>
        </p:nvSpPr>
        <p:spPr>
          <a:xfrm>
            <a:off x="24063" y="962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196FD-28D0-325F-37EC-D77D29FDD7EC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X-Translation Design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2A79E-3D24-CE51-1505-B96D2A7E673F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6445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714B02-5EE7-77B9-B2C1-8BD90D6BD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00621"/>
              </p:ext>
            </p:extLst>
          </p:nvPr>
        </p:nvGraphicFramePr>
        <p:xfrm>
          <a:off x="418471" y="2246577"/>
          <a:ext cx="8450232" cy="3155156"/>
        </p:xfrm>
        <a:graphic>
          <a:graphicData uri="http://schemas.openxmlformats.org/drawingml/2006/table">
            <a:tbl>
              <a:tblPr/>
              <a:tblGrid>
                <a:gridCol w="405984">
                  <a:extLst>
                    <a:ext uri="{9D8B030D-6E8A-4147-A177-3AD203B41FA5}">
                      <a16:colId xmlns:a16="http://schemas.microsoft.com/office/drawing/2014/main" val="1892725924"/>
                    </a:ext>
                  </a:extLst>
                </a:gridCol>
                <a:gridCol w="902043">
                  <a:extLst>
                    <a:ext uri="{9D8B030D-6E8A-4147-A177-3AD203B41FA5}">
                      <a16:colId xmlns:a16="http://schemas.microsoft.com/office/drawing/2014/main" val="841204133"/>
                    </a:ext>
                  </a:extLst>
                </a:gridCol>
                <a:gridCol w="840259">
                  <a:extLst>
                    <a:ext uri="{9D8B030D-6E8A-4147-A177-3AD203B41FA5}">
                      <a16:colId xmlns:a16="http://schemas.microsoft.com/office/drawing/2014/main" val="3508471864"/>
                    </a:ext>
                  </a:extLst>
                </a:gridCol>
                <a:gridCol w="895433">
                  <a:extLst>
                    <a:ext uri="{9D8B030D-6E8A-4147-A177-3AD203B41FA5}">
                      <a16:colId xmlns:a16="http://schemas.microsoft.com/office/drawing/2014/main" val="3275302961"/>
                    </a:ext>
                  </a:extLst>
                </a:gridCol>
                <a:gridCol w="883940">
                  <a:extLst>
                    <a:ext uri="{9D8B030D-6E8A-4147-A177-3AD203B41FA5}">
                      <a16:colId xmlns:a16="http://schemas.microsoft.com/office/drawing/2014/main" val="4025254293"/>
                    </a:ext>
                  </a:extLst>
                </a:gridCol>
                <a:gridCol w="951471">
                  <a:extLst>
                    <a:ext uri="{9D8B030D-6E8A-4147-A177-3AD203B41FA5}">
                      <a16:colId xmlns:a16="http://schemas.microsoft.com/office/drawing/2014/main" val="2314861809"/>
                    </a:ext>
                  </a:extLst>
                </a:gridCol>
                <a:gridCol w="923428">
                  <a:extLst>
                    <a:ext uri="{9D8B030D-6E8A-4147-A177-3AD203B41FA5}">
                      <a16:colId xmlns:a16="http://schemas.microsoft.com/office/drawing/2014/main" val="846007595"/>
                    </a:ext>
                  </a:extLst>
                </a:gridCol>
                <a:gridCol w="1229050">
                  <a:extLst>
                    <a:ext uri="{9D8B030D-6E8A-4147-A177-3AD203B41FA5}">
                      <a16:colId xmlns:a16="http://schemas.microsoft.com/office/drawing/2014/main" val="519213987"/>
                    </a:ext>
                  </a:extLst>
                </a:gridCol>
                <a:gridCol w="1418624">
                  <a:extLst>
                    <a:ext uri="{9D8B030D-6E8A-4147-A177-3AD203B41FA5}">
                      <a16:colId xmlns:a16="http://schemas.microsoft.com/office/drawing/2014/main" val="667177643"/>
                    </a:ext>
                  </a:extLst>
                </a:gridCol>
              </a:tblGrid>
              <a:tr h="447271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No.</a:t>
                      </a:r>
                      <a:endParaRPr lang="en-US" sz="140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Spring Name</a:t>
                      </a:r>
                      <a:endParaRPr lang="en-US" sz="1400" dirty="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 dirty="0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Neutral Length</a:t>
                      </a:r>
                      <a:endParaRPr lang="zh-CN" sz="1400" dirty="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Outside Diameter</a:t>
                      </a:r>
                      <a:endParaRPr lang="zh-CN" sz="140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1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Max Load [lb]</a:t>
                      </a:r>
                      <a:endParaRPr lang="zh-CN" sz="140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Spring Rate [lb/in]</a:t>
                      </a:r>
                      <a:endParaRPr lang="en-US" sz="1400" dirty="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Adjustable Length </a:t>
                      </a:r>
                      <a:endParaRPr lang="en-US" sz="140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Rubber Ball Diameter</a:t>
                      </a:r>
                      <a:endParaRPr lang="en-US" sz="1400" dirty="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highlight>
                            <a:srgbClr val="E7E6E6"/>
                          </a:highlight>
                          <a:latin typeface="Calibri" panose="020F0502020204030204" pitchFamily="34" charset="0"/>
                        </a:rPr>
                        <a:t>Max Distance @ 30° [in]</a:t>
                      </a:r>
                      <a:endParaRPr lang="en-US" sz="1400" dirty="0">
                        <a:effectLst/>
                        <a:highlight>
                          <a:srgbClr val="E7E6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768786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9657K228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</a:rPr>
                        <a:t>3.5''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Calibri" panose="020F0502020204030204" pitchFamily="34" charset="0"/>
                        </a:rPr>
                        <a:t>0.375''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2.87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350-400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36506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9657K226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3.5''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0.438''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4.77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1.47''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4572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900-1000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811937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9657K115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0.5''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6.15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3.77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1.63''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800-900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5645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9657K221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4.5''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0.563''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11.15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5.16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2.16''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1600-1800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83310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9657K126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0.593‘’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7.49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4.59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1.631‘’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1000-1100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29603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9657K432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0.6''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2.38''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500-600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21668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9657K449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3.5''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0.6''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7.3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2.79''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600-700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B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153989"/>
                  </a:ext>
                </a:extLst>
              </a:tr>
              <a:tr h="180747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9620K57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0.656''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9.38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1.34''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B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400-450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245565"/>
                  </a:ext>
                </a:extLst>
              </a:tr>
              <a:tr h="305263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alibri" panose="020F0502020204030204" pitchFamily="34" charset="0"/>
                        </a:rPr>
                        <a:t>9657K124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0.688''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</a:rPr>
                        <a:t>3.56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1.871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  <a:r>
                        <a:rPr lang="en-US" altLang="zh-CN" sz="1400" dirty="0">
                          <a:effectLst/>
                          <a:latin typeface="Calibri" panose="020F0502020204030204" pitchFamily="34" charset="0"/>
                        </a:rPr>
                        <a:t>''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</a:rPr>
                        <a:t>200-220</a:t>
                      </a:r>
                    </a:p>
                  </a:txBody>
                  <a:tcPr marL="18243" marR="18243" marT="18243" marB="18243" anchor="ctr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0159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7947E0-3F47-0BEB-91F4-FB2F28CB192E}"/>
              </a:ext>
            </a:extLst>
          </p:cNvPr>
          <p:cNvSpPr txBox="1"/>
          <p:nvPr/>
        </p:nvSpPr>
        <p:spPr>
          <a:xfrm>
            <a:off x="418471" y="5401733"/>
            <a:ext cx="200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Source: McMaster-Carr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BA62-B543-A1D4-1D03-26D2FECF3620}"/>
              </a:ext>
            </a:extLst>
          </p:cNvPr>
          <p:cNvSpPr txBox="1"/>
          <p:nvPr/>
        </p:nvSpPr>
        <p:spPr>
          <a:xfrm>
            <a:off x="3293653" y="999108"/>
            <a:ext cx="3778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Criteria: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dirty="0"/>
              <a:t>Longer adjustable length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dirty="0"/>
              <a:t>Shorter shooting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84E15-5F1B-30F2-33E6-F071355B9F84}"/>
              </a:ext>
            </a:extLst>
          </p:cNvPr>
          <p:cNvSpPr txBox="1"/>
          <p:nvPr/>
        </p:nvSpPr>
        <p:spPr>
          <a:xfrm>
            <a:off x="418471" y="994602"/>
            <a:ext cx="306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Spring Selection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6BA7C-B1C6-A544-F84F-60742F7DA16E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X-Translation Design</a:t>
            </a:r>
            <a:endParaRPr lang="en-US" sz="16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A2215-33A3-9C17-A61A-7CFB39F0B459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624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ue and silver device with a metal spring&#10;&#10;Description automatically generated with medium confidence">
            <a:extLst>
              <a:ext uri="{FF2B5EF4-FFF2-40B4-BE49-F238E27FC236}">
                <a16:creationId xmlns:a16="http://schemas.microsoft.com/office/drawing/2014/main" id="{DD31F6B8-0B6F-EF8A-4042-92E489B56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38" r="7032" b="1540"/>
          <a:stretch/>
        </p:blipFill>
        <p:spPr>
          <a:xfrm>
            <a:off x="418049" y="1442125"/>
            <a:ext cx="3732280" cy="27006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33107-0C03-4CCC-A863-4D701D3EBD90}"/>
              </a:ext>
            </a:extLst>
          </p:cNvPr>
          <p:cNvSpPr txBox="1"/>
          <p:nvPr/>
        </p:nvSpPr>
        <p:spPr>
          <a:xfrm>
            <a:off x="943687" y="316865"/>
            <a:ext cx="739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dirty="0">
                <a:latin typeface="Arial"/>
                <a:cs typeface="Arial"/>
              </a:rPr>
              <a:t>Projectile Launcher: Y-Rotation Design</a:t>
            </a:r>
            <a:endParaRPr lang="en-US" sz="1600" b="1" dirty="0">
              <a:latin typeface="Arial"/>
              <a:cs typeface="Arial"/>
            </a:endParaRPr>
          </a:p>
        </p:txBody>
      </p:sp>
      <p:pic>
        <p:nvPicPr>
          <p:cNvPr id="3" name="Picture 2" descr="A blue and yellow machine&#10;&#10;Description automatically generated">
            <a:extLst>
              <a:ext uri="{FF2B5EF4-FFF2-40B4-BE49-F238E27FC236}">
                <a16:creationId xmlns:a16="http://schemas.microsoft.com/office/drawing/2014/main" id="{8600157D-0066-0F9B-9FCF-736B066D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2565" y="1871085"/>
            <a:ext cx="4531774" cy="1842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3A426-86EE-F5F1-9023-51DCFD065FD2}"/>
              </a:ext>
            </a:extLst>
          </p:cNvPr>
          <p:cNvSpPr txBox="1"/>
          <p:nvPr/>
        </p:nvSpPr>
        <p:spPr>
          <a:xfrm>
            <a:off x="8130209" y="5948982"/>
            <a:ext cx="752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2C357E-5BB1-8EE3-63C9-56F94C123A66}"/>
              </a:ext>
            </a:extLst>
          </p:cNvPr>
          <p:cNvGrpSpPr/>
          <p:nvPr/>
        </p:nvGrpSpPr>
        <p:grpSpPr>
          <a:xfrm>
            <a:off x="6776868" y="3423754"/>
            <a:ext cx="1729357" cy="637625"/>
            <a:chOff x="4566936" y="4893633"/>
            <a:chExt cx="1729357" cy="6376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5170D2-97BB-3E43-719C-37654B013148}"/>
                </a:ext>
              </a:extLst>
            </p:cNvPr>
            <p:cNvGrpSpPr/>
            <p:nvPr/>
          </p:nvGrpSpPr>
          <p:grpSpPr>
            <a:xfrm rot="10800000">
              <a:off x="4566936" y="4893633"/>
              <a:ext cx="1293179" cy="637625"/>
              <a:chOff x="785003" y="2119744"/>
              <a:chExt cx="1293179" cy="63762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669F376-FA66-DC98-AFDE-B1D43B157B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85003" y="2119745"/>
                <a:ext cx="1293178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5F16288-927A-19B9-95BF-ACD87008F09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97758" y="2119744"/>
                <a:ext cx="280424" cy="637625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C0BE51-CB3E-15FC-0AE7-B85F87453818}"/>
                </a:ext>
              </a:extLst>
            </p:cNvPr>
            <p:cNvSpPr txBox="1"/>
            <p:nvPr/>
          </p:nvSpPr>
          <p:spPr>
            <a:xfrm>
              <a:off x="5213526" y="5161925"/>
              <a:ext cx="1082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Roller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813105-E43D-B8E2-3CD2-DC85CCB6A803}"/>
              </a:ext>
            </a:extLst>
          </p:cNvPr>
          <p:cNvGrpSpPr/>
          <p:nvPr/>
        </p:nvGrpSpPr>
        <p:grpSpPr>
          <a:xfrm>
            <a:off x="2427608" y="2954215"/>
            <a:ext cx="2303583" cy="1259908"/>
            <a:chOff x="4130759" y="4271350"/>
            <a:chExt cx="2303583" cy="12599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E158C1-568E-2E5A-A2BD-4A2C72574C22}"/>
                </a:ext>
              </a:extLst>
            </p:cNvPr>
            <p:cNvGrpSpPr/>
            <p:nvPr/>
          </p:nvGrpSpPr>
          <p:grpSpPr>
            <a:xfrm rot="10800000">
              <a:off x="4130759" y="4271350"/>
              <a:ext cx="2165535" cy="1259908"/>
              <a:chOff x="348824" y="2119744"/>
              <a:chExt cx="2165535" cy="125990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194BEE2-9211-1555-DE5E-2A1778D0AC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48824" y="2119745"/>
                <a:ext cx="1729357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BAD7DFB-A5F3-BEC3-A811-FF6E7A3EEE4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2078182" y="2119744"/>
                <a:ext cx="436177" cy="1259908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50977-4DC2-695E-C0D1-0BDDF97671B0}"/>
                </a:ext>
              </a:extLst>
            </p:cNvPr>
            <p:cNvSpPr txBox="1"/>
            <p:nvPr/>
          </p:nvSpPr>
          <p:spPr>
            <a:xfrm>
              <a:off x="4566936" y="5161925"/>
              <a:ext cx="1867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Y-Rotation Board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B0ABAA-AF6F-9193-20A9-26DC50C69079}"/>
              </a:ext>
            </a:extLst>
          </p:cNvPr>
          <p:cNvGrpSpPr/>
          <p:nvPr/>
        </p:nvGrpSpPr>
        <p:grpSpPr>
          <a:xfrm>
            <a:off x="5498802" y="3257664"/>
            <a:ext cx="1425127" cy="1652385"/>
            <a:chOff x="4509686" y="3684224"/>
            <a:chExt cx="1425127" cy="165238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7599CB3-282D-2F12-F49A-A9DCAF234D05}"/>
                </a:ext>
              </a:extLst>
            </p:cNvPr>
            <p:cNvGrpSpPr/>
            <p:nvPr/>
          </p:nvGrpSpPr>
          <p:grpSpPr>
            <a:xfrm rot="10800000">
              <a:off x="4509686" y="3684224"/>
              <a:ext cx="1278066" cy="1652385"/>
              <a:chOff x="857366" y="2314393"/>
              <a:chExt cx="1278066" cy="165238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9487C65-386D-4A35-B54E-04A43F18370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857366" y="2314393"/>
                <a:ext cx="1278066" cy="0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84244F-01D7-907E-D9B9-A02E20047B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774998" y="2314393"/>
                <a:ext cx="360434" cy="1652385"/>
              </a:xfrm>
              <a:prstGeom prst="line">
                <a:avLst/>
              </a:prstGeom>
              <a:ln w="38100" cap="rnd">
                <a:solidFill>
                  <a:srgbClr val="990000"/>
                </a:solidFill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619F7D-3568-47BF-1633-CCDD1328F0C3}"/>
                </a:ext>
              </a:extLst>
            </p:cNvPr>
            <p:cNvSpPr txBox="1"/>
            <p:nvPr/>
          </p:nvSpPr>
          <p:spPr>
            <a:xfrm>
              <a:off x="5148719" y="4967277"/>
              <a:ext cx="78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</a:t>
              </a:r>
            </a:p>
          </p:txBody>
        </p:sp>
      </p:grpSp>
      <p:sp>
        <p:nvSpPr>
          <p:cNvPr id="32" name="Arc 31">
            <a:extLst>
              <a:ext uri="{FF2B5EF4-FFF2-40B4-BE49-F238E27FC236}">
                <a16:creationId xmlns:a16="http://schemas.microsoft.com/office/drawing/2014/main" id="{2B8C0366-9DD7-EB07-3C49-8236411FEEEE}"/>
              </a:ext>
            </a:extLst>
          </p:cNvPr>
          <p:cNvSpPr/>
          <p:nvPr/>
        </p:nvSpPr>
        <p:spPr>
          <a:xfrm rot="21411391">
            <a:off x="7242037" y="2734360"/>
            <a:ext cx="656952" cy="656952"/>
          </a:xfrm>
          <a:prstGeom prst="arc">
            <a:avLst>
              <a:gd name="adj1" fmla="val 16480222"/>
              <a:gd name="adj2" fmla="val 6551577"/>
            </a:avLst>
          </a:prstGeom>
          <a:ln w="57150">
            <a:solidFill>
              <a:srgbClr val="99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99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all-2021-Viterbis-Preview-BME" id="{A7D2F930-F8B5-D146-9E4F-6B4E4480A522}" vid="{CFE6805F-D607-7640-B124-EA0719981E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4219</TotalTime>
  <Words>581</Words>
  <Application>Microsoft Macintosh PowerPoint</Application>
  <PresentationFormat>On-screen Show (4:3)</PresentationFormat>
  <Paragraphs>226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System Font Regular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Tianpai Le</dc:creator>
  <cp:lastModifiedBy>Le Tianpai</cp:lastModifiedBy>
  <cp:revision>6</cp:revision>
  <cp:lastPrinted>2020-11-09T22:39:50Z</cp:lastPrinted>
  <dcterms:created xsi:type="dcterms:W3CDTF">2024-04-20T16:32:04Z</dcterms:created>
  <dcterms:modified xsi:type="dcterms:W3CDTF">2024-04-29T19:59:38Z</dcterms:modified>
</cp:coreProperties>
</file>