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2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9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6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0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AD75-9530-4FA8-83B4-4F8ED963E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3" y="926047"/>
            <a:ext cx="5458051" cy="3331445"/>
          </a:xfrm>
        </p:spPr>
        <p:txBody>
          <a:bodyPr anchor="t">
            <a:normAutofit/>
          </a:bodyPr>
          <a:lstStyle/>
          <a:p>
            <a:r>
              <a:rPr lang="en-GB" dirty="0"/>
              <a:t>Annotated 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C52FA-B208-49BB-B6AD-70C64F3F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99" y="4905318"/>
            <a:ext cx="5609447" cy="1148505"/>
          </a:xfrm>
        </p:spPr>
        <p:txBody>
          <a:bodyPr anchor="b">
            <a:normAutofit/>
          </a:bodyPr>
          <a:lstStyle/>
          <a:p>
            <a:r>
              <a:rPr lang="en-GB" dirty="0"/>
              <a:t>Web Dev Project.</a:t>
            </a:r>
          </a:p>
        </p:txBody>
      </p:sp>
      <p:pic>
        <p:nvPicPr>
          <p:cNvPr id="4" name="Picture 3" descr="Abstract of grey curved waves">
            <a:extLst>
              <a:ext uri="{FF2B5EF4-FFF2-40B4-BE49-F238E27FC236}">
                <a16:creationId xmlns:a16="http://schemas.microsoft.com/office/drawing/2014/main" id="{54C26236-3F96-86C7-7009-38BBA1EA1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4" r="9910" b="3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4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1FE72-9ED4-45B3-8150-9ED41674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86" y="653143"/>
            <a:ext cx="7801428" cy="55517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54C07-7C41-4315-B5ED-0A7A055F823D}"/>
              </a:ext>
            </a:extLst>
          </p:cNvPr>
          <p:cNvCxnSpPr>
            <a:cxnSpLocks/>
          </p:cNvCxnSpPr>
          <p:nvPr/>
        </p:nvCxnSpPr>
        <p:spPr>
          <a:xfrm>
            <a:off x="2617365" y="377505"/>
            <a:ext cx="2726422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0148E6-C2AD-4DE1-BE0B-BD6F12674D65}"/>
              </a:ext>
            </a:extLst>
          </p:cNvPr>
          <p:cNvSpPr txBox="1"/>
          <p:nvPr/>
        </p:nvSpPr>
        <p:spPr>
          <a:xfrm>
            <a:off x="159391" y="142613"/>
            <a:ext cx="23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Navbar with </a:t>
            </a:r>
            <a:r>
              <a:rPr lang="en-GB" sz="1100" dirty="0" err="1"/>
              <a:t>Courselink</a:t>
            </a:r>
            <a:r>
              <a:rPr lang="en-GB" sz="1100" dirty="0"/>
              <a:t> logo and options for courses and users as this is the admin 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8440B-CCC8-47DD-8043-0F2D56216779}"/>
              </a:ext>
            </a:extLst>
          </p:cNvPr>
          <p:cNvCxnSpPr>
            <a:cxnSpLocks/>
          </p:cNvCxnSpPr>
          <p:nvPr/>
        </p:nvCxnSpPr>
        <p:spPr>
          <a:xfrm flipH="1">
            <a:off x="8061821" y="318782"/>
            <a:ext cx="231536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91C205-5573-4C75-94BE-185C7A4DAFEC}"/>
              </a:ext>
            </a:extLst>
          </p:cNvPr>
          <p:cNvSpPr txBox="1"/>
          <p:nvPr/>
        </p:nvSpPr>
        <p:spPr>
          <a:xfrm>
            <a:off x="10544961" y="180012"/>
            <a:ext cx="148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to logout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E330E6-F25D-417C-831E-1C19560AD622}"/>
              </a:ext>
            </a:extLst>
          </p:cNvPr>
          <p:cNvCxnSpPr/>
          <p:nvPr/>
        </p:nvCxnSpPr>
        <p:spPr>
          <a:xfrm flipV="1">
            <a:off x="1015068" y="1719743"/>
            <a:ext cx="4496499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945938-A17A-450E-98BB-61BBA9A1F354}"/>
              </a:ext>
            </a:extLst>
          </p:cNvPr>
          <p:cNvSpPr txBox="1"/>
          <p:nvPr/>
        </p:nvSpPr>
        <p:spPr>
          <a:xfrm>
            <a:off x="75501" y="2466363"/>
            <a:ext cx="187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User’s name is generated and put on the page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021614-FD2D-4627-8637-EC38181D5B90}"/>
              </a:ext>
            </a:extLst>
          </p:cNvPr>
          <p:cNvCxnSpPr>
            <a:cxnSpLocks/>
          </p:cNvCxnSpPr>
          <p:nvPr/>
        </p:nvCxnSpPr>
        <p:spPr>
          <a:xfrm flipH="1" flipV="1">
            <a:off x="8221211" y="2095560"/>
            <a:ext cx="2016154" cy="1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84A6E5-B0FC-401B-A130-84419631A22E}"/>
              </a:ext>
            </a:extLst>
          </p:cNvPr>
          <p:cNvSpPr txBox="1"/>
          <p:nvPr/>
        </p:nvSpPr>
        <p:spPr>
          <a:xfrm>
            <a:off x="9996714" y="2323750"/>
            <a:ext cx="211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explaining how to use the site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B5FD01-B472-4E7F-B3B3-C4ED0A2901E1}"/>
              </a:ext>
            </a:extLst>
          </p:cNvPr>
          <p:cNvCxnSpPr/>
          <p:nvPr/>
        </p:nvCxnSpPr>
        <p:spPr>
          <a:xfrm flipH="1" flipV="1">
            <a:off x="7701094" y="3095538"/>
            <a:ext cx="314587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52F107-62A5-49BE-90DF-252DC0339FAC}"/>
              </a:ext>
            </a:extLst>
          </p:cNvPr>
          <p:cNvSpPr txBox="1"/>
          <p:nvPr/>
        </p:nvSpPr>
        <p:spPr>
          <a:xfrm>
            <a:off x="9996714" y="3756164"/>
            <a:ext cx="211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Embedded </a:t>
            </a:r>
            <a:r>
              <a:rPr lang="en-GB" dirty="0" err="1"/>
              <a:t>youtube</a:t>
            </a:r>
            <a:r>
              <a:rPr lang="en-GB" dirty="0"/>
              <a:t> tutorial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4C29A2-A9BB-445F-B766-C0028DD17B3B}"/>
              </a:ext>
            </a:extLst>
          </p:cNvPr>
          <p:cNvCxnSpPr/>
          <p:nvPr/>
        </p:nvCxnSpPr>
        <p:spPr>
          <a:xfrm>
            <a:off x="1367406" y="4781725"/>
            <a:ext cx="2617365" cy="46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923D04-EA70-406B-AB2E-7636AE01FD34}"/>
              </a:ext>
            </a:extLst>
          </p:cNvPr>
          <p:cNvSpPr txBox="1"/>
          <p:nvPr/>
        </p:nvSpPr>
        <p:spPr>
          <a:xfrm>
            <a:off x="75501" y="5113279"/>
            <a:ext cx="196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 with same functionality as navbar including logout</a:t>
            </a:r>
          </a:p>
        </p:txBody>
      </p:sp>
    </p:spTree>
    <p:extLst>
      <p:ext uri="{BB962C8B-B14F-4D97-AF65-F5344CB8AC3E}">
        <p14:creationId xmlns:p14="http://schemas.microsoft.com/office/powerpoint/2010/main" val="27558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5570E-0CA2-4516-85D7-86C28BAA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19" y="943294"/>
            <a:ext cx="6978361" cy="497141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2A176-BD3B-4171-8905-F5091272237B}"/>
              </a:ext>
            </a:extLst>
          </p:cNvPr>
          <p:cNvCxnSpPr/>
          <p:nvPr/>
        </p:nvCxnSpPr>
        <p:spPr>
          <a:xfrm>
            <a:off x="2155971" y="419450"/>
            <a:ext cx="2969702" cy="6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30A191-9B06-4C49-8CF6-802D580EC47E}"/>
              </a:ext>
            </a:extLst>
          </p:cNvPr>
          <p:cNvSpPr txBox="1"/>
          <p:nvPr/>
        </p:nvSpPr>
        <p:spPr>
          <a:xfrm>
            <a:off x="58723" y="92279"/>
            <a:ext cx="197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only sees courses as they can not manage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039FB6-8FF7-4C65-AF38-9B5A9D781C62}"/>
              </a:ext>
            </a:extLst>
          </p:cNvPr>
          <p:cNvCxnSpPr/>
          <p:nvPr/>
        </p:nvCxnSpPr>
        <p:spPr>
          <a:xfrm flipV="1">
            <a:off x="1107347" y="2181138"/>
            <a:ext cx="3036814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3E75C-DCC4-49E4-9EB3-7DE632B9F235}"/>
              </a:ext>
            </a:extLst>
          </p:cNvPr>
          <p:cNvSpPr txBox="1"/>
          <p:nvPr/>
        </p:nvSpPr>
        <p:spPr>
          <a:xfrm>
            <a:off x="58723" y="2894202"/>
            <a:ext cx="177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Instructions on how to use site will be specific to a user profile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F9DE-742A-4BC2-A251-3A3A3FF57EB3}"/>
              </a:ext>
            </a:extLst>
          </p:cNvPr>
          <p:cNvCxnSpPr/>
          <p:nvPr/>
        </p:nvCxnSpPr>
        <p:spPr>
          <a:xfrm flipH="1">
            <a:off x="7524925" y="2608976"/>
            <a:ext cx="2726422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86F27-C128-4199-937C-FE6E10D621C3}"/>
              </a:ext>
            </a:extLst>
          </p:cNvPr>
          <p:cNvSpPr txBox="1"/>
          <p:nvPr/>
        </p:nvSpPr>
        <p:spPr>
          <a:xfrm>
            <a:off x="9647339" y="1619075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can view and unenroll themselves from a course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6F5825-D02A-455A-AB02-E1BA7392ECE5}"/>
              </a:ext>
            </a:extLst>
          </p:cNvPr>
          <p:cNvCxnSpPr/>
          <p:nvPr/>
        </p:nvCxnSpPr>
        <p:spPr>
          <a:xfrm flipH="1">
            <a:off x="6828639" y="4208087"/>
            <a:ext cx="3207389" cy="12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41A78D-B59F-4D77-A127-13B53B3F1D60}"/>
              </a:ext>
            </a:extLst>
          </p:cNvPr>
          <p:cNvSpPr txBox="1"/>
          <p:nvPr/>
        </p:nvSpPr>
        <p:spPr>
          <a:xfrm>
            <a:off x="9647339" y="3388611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 with logout</a:t>
            </a:r>
          </a:p>
        </p:txBody>
      </p:sp>
    </p:spTree>
    <p:extLst>
      <p:ext uri="{BB962C8B-B14F-4D97-AF65-F5344CB8AC3E}">
        <p14:creationId xmlns:p14="http://schemas.microsoft.com/office/powerpoint/2010/main" val="279757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49885-A20F-4F3B-84D4-F3759D42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63" y="938359"/>
            <a:ext cx="6962473" cy="4981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34986-05CB-49AD-A2DF-22459FBB657B}"/>
              </a:ext>
            </a:extLst>
          </p:cNvPr>
          <p:cNvSpPr txBox="1"/>
          <p:nvPr/>
        </p:nvSpPr>
        <p:spPr>
          <a:xfrm>
            <a:off x="0" y="0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Courses – Admin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0312E2-3B68-464C-91AE-2396BF3D1D64}"/>
              </a:ext>
            </a:extLst>
          </p:cNvPr>
          <p:cNvCxnSpPr/>
          <p:nvPr/>
        </p:nvCxnSpPr>
        <p:spPr>
          <a:xfrm flipH="1">
            <a:off x="6761527" y="184666"/>
            <a:ext cx="2223082" cy="9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B79348-CFB2-4306-B0BF-82DBA2A2034B}"/>
              </a:ext>
            </a:extLst>
          </p:cNvPr>
          <p:cNvSpPr txBox="1"/>
          <p:nvPr/>
        </p:nvSpPr>
        <p:spPr>
          <a:xfrm>
            <a:off x="8984609" y="15029"/>
            <a:ext cx="277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is an admin so has admin navbar with users/courses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3FBC5E-0EB1-41AC-86B5-ED6647FAF21A}"/>
              </a:ext>
            </a:extLst>
          </p:cNvPr>
          <p:cNvCxnSpPr/>
          <p:nvPr/>
        </p:nvCxnSpPr>
        <p:spPr>
          <a:xfrm flipH="1">
            <a:off x="7135738" y="1768979"/>
            <a:ext cx="3161944" cy="1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7BDFE-A67D-4574-ABAD-7CA8214CC28A}"/>
              </a:ext>
            </a:extLst>
          </p:cNvPr>
          <p:cNvSpPr txBox="1"/>
          <p:nvPr/>
        </p:nvSpPr>
        <p:spPr>
          <a:xfrm>
            <a:off x="9577236" y="1861689"/>
            <a:ext cx="252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Big font so user knows what page they are 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264622-B3BC-41E2-8B13-CAD3DBC64C95}"/>
              </a:ext>
            </a:extLst>
          </p:cNvPr>
          <p:cNvCxnSpPr/>
          <p:nvPr/>
        </p:nvCxnSpPr>
        <p:spPr>
          <a:xfrm>
            <a:off x="1085316" y="1948441"/>
            <a:ext cx="3059394" cy="7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478FD5-26A8-4193-A307-FDC372CC5864}"/>
              </a:ext>
            </a:extLst>
          </p:cNvPr>
          <p:cNvSpPr txBox="1"/>
          <p:nvPr/>
        </p:nvSpPr>
        <p:spPr>
          <a:xfrm>
            <a:off x="196839" y="843163"/>
            <a:ext cx="220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card for every course there 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9B8F-ECF6-4C25-8346-3425DB6F4154}"/>
              </a:ext>
            </a:extLst>
          </p:cNvPr>
          <p:cNvSpPr/>
          <p:nvPr/>
        </p:nvSpPr>
        <p:spPr>
          <a:xfrm>
            <a:off x="4144710" y="4580546"/>
            <a:ext cx="3879791" cy="25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Course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536891-86F0-4534-BEB7-0B525BF1CBCD}"/>
              </a:ext>
            </a:extLst>
          </p:cNvPr>
          <p:cNvCxnSpPr/>
          <p:nvPr/>
        </p:nvCxnSpPr>
        <p:spPr>
          <a:xfrm flipV="1">
            <a:off x="2315910" y="3059394"/>
            <a:ext cx="1991170" cy="4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7DE0-B033-43AB-84F3-00319CD18679}"/>
              </a:ext>
            </a:extLst>
          </p:cNvPr>
          <p:cNvSpPr txBox="1"/>
          <p:nvPr/>
        </p:nvSpPr>
        <p:spPr>
          <a:xfrm>
            <a:off x="137661" y="2557719"/>
            <a:ext cx="1991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Course card will contain course name, course location, total enrolled, course added and expiry date as well as course description.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5FF99-036A-49C3-A6F4-887553D48C57}"/>
              </a:ext>
            </a:extLst>
          </p:cNvPr>
          <p:cNvCxnSpPr/>
          <p:nvPr/>
        </p:nvCxnSpPr>
        <p:spPr>
          <a:xfrm flipV="1">
            <a:off x="1894317" y="3717421"/>
            <a:ext cx="2599842" cy="195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15EB72-20DF-4A40-96F1-D9D960BB382A}"/>
              </a:ext>
            </a:extLst>
          </p:cNvPr>
          <p:cNvSpPr txBox="1"/>
          <p:nvPr/>
        </p:nvSpPr>
        <p:spPr>
          <a:xfrm>
            <a:off x="245443" y="5221480"/>
            <a:ext cx="154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 and delete course buttons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FE0B69-BC48-4307-86E6-F5743A25A0F5}"/>
              </a:ext>
            </a:extLst>
          </p:cNvPr>
          <p:cNvCxnSpPr>
            <a:cxnSpLocks/>
          </p:cNvCxnSpPr>
          <p:nvPr/>
        </p:nvCxnSpPr>
        <p:spPr>
          <a:xfrm flipH="1" flipV="1">
            <a:off x="6956278" y="4708733"/>
            <a:ext cx="916790" cy="143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A5E422-603A-416C-87A1-9A68EA5108CA}"/>
              </a:ext>
            </a:extLst>
          </p:cNvPr>
          <p:cNvSpPr txBox="1"/>
          <p:nvPr/>
        </p:nvSpPr>
        <p:spPr>
          <a:xfrm>
            <a:off x="8101413" y="5919640"/>
            <a:ext cx="19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to add course.</a:t>
            </a:r>
          </a:p>
        </p:txBody>
      </p:sp>
    </p:spTree>
    <p:extLst>
      <p:ext uri="{BB962C8B-B14F-4D97-AF65-F5344CB8AC3E}">
        <p14:creationId xmlns:p14="http://schemas.microsoft.com/office/powerpoint/2010/main" val="275669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FDE65-7AF1-45B4-A3B2-C29C1F14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26" y="709841"/>
            <a:ext cx="7658548" cy="543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43EE73-9D9C-4EA3-A3B8-60CD3CFDE1CC}"/>
              </a:ext>
            </a:extLst>
          </p:cNvPr>
          <p:cNvSpPr txBox="1"/>
          <p:nvPr/>
        </p:nvSpPr>
        <p:spPr>
          <a:xfrm>
            <a:off x="0" y="0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Courses – User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02E4D-D7A6-4120-834D-D755927B6D3D}"/>
              </a:ext>
            </a:extLst>
          </p:cNvPr>
          <p:cNvSpPr/>
          <p:nvPr/>
        </p:nvSpPr>
        <p:spPr>
          <a:xfrm>
            <a:off x="5754848" y="805343"/>
            <a:ext cx="847288" cy="41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4DA2D-95B0-480C-8F61-211F2927118A}"/>
              </a:ext>
            </a:extLst>
          </p:cNvPr>
          <p:cNvCxnSpPr/>
          <p:nvPr/>
        </p:nvCxnSpPr>
        <p:spPr>
          <a:xfrm flipV="1">
            <a:off x="2223237" y="3674378"/>
            <a:ext cx="2063537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893650-24EC-4331-929B-88814828485B}"/>
              </a:ext>
            </a:extLst>
          </p:cNvPr>
          <p:cNvSpPr txBox="1"/>
          <p:nvPr/>
        </p:nvSpPr>
        <p:spPr>
          <a:xfrm>
            <a:off x="251670" y="4043710"/>
            <a:ext cx="178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can enrol on a course if, it is not full or already enrolled on the course</a:t>
            </a:r>
          </a:p>
        </p:txBody>
      </p:sp>
    </p:spTree>
    <p:extLst>
      <p:ext uri="{BB962C8B-B14F-4D97-AF65-F5344CB8AC3E}">
        <p14:creationId xmlns:p14="http://schemas.microsoft.com/office/powerpoint/2010/main" val="40054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B1258-A23B-4315-8CF1-46202BFE8CBD}"/>
              </a:ext>
            </a:extLst>
          </p:cNvPr>
          <p:cNvSpPr txBox="1"/>
          <p:nvPr/>
        </p:nvSpPr>
        <p:spPr>
          <a:xfrm>
            <a:off x="0" y="0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Admin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1AC2-D6D8-44CA-ABA4-B0B5303A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94" y="689574"/>
            <a:ext cx="7684812" cy="54788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5F3F54-C5B6-4F14-8CDD-1A53F8EDE3D2}"/>
              </a:ext>
            </a:extLst>
          </p:cNvPr>
          <p:cNvCxnSpPr/>
          <p:nvPr/>
        </p:nvCxnSpPr>
        <p:spPr>
          <a:xfrm flipH="1">
            <a:off x="8162488" y="1258349"/>
            <a:ext cx="2483141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66F6D2-2785-45EA-A6F3-6904A189EA10}"/>
              </a:ext>
            </a:extLst>
          </p:cNvPr>
          <p:cNvSpPr txBox="1"/>
          <p:nvPr/>
        </p:nvSpPr>
        <p:spPr>
          <a:xfrm>
            <a:off x="10036030" y="558085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 heading.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02222F-BF27-4F37-A47D-4DDBE9639D10}"/>
              </a:ext>
            </a:extLst>
          </p:cNvPr>
          <p:cNvCxnSpPr>
            <a:cxnSpLocks/>
          </p:cNvCxnSpPr>
          <p:nvPr/>
        </p:nvCxnSpPr>
        <p:spPr>
          <a:xfrm flipV="1">
            <a:off x="2072081" y="2340528"/>
            <a:ext cx="197141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5EC5CD-71B9-4AF5-9279-5F1EDFC0E857}"/>
              </a:ext>
            </a:extLst>
          </p:cNvPr>
          <p:cNvSpPr txBox="1"/>
          <p:nvPr/>
        </p:nvSpPr>
        <p:spPr>
          <a:xfrm>
            <a:off x="0" y="2441196"/>
            <a:ext cx="225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which will state user id, first name, last name, job title, user type and options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6C068-1513-4D07-B0C0-59D23D11CEC6}"/>
              </a:ext>
            </a:extLst>
          </p:cNvPr>
          <p:cNvCxnSpPr/>
          <p:nvPr/>
        </p:nvCxnSpPr>
        <p:spPr>
          <a:xfrm flipH="1" flipV="1">
            <a:off x="7944374" y="2508308"/>
            <a:ext cx="2701255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65A075-85E1-4F09-B48E-EAF7E8044190}"/>
              </a:ext>
            </a:extLst>
          </p:cNvPr>
          <p:cNvSpPr txBox="1"/>
          <p:nvPr/>
        </p:nvSpPr>
        <p:spPr>
          <a:xfrm>
            <a:off x="10036030" y="3479754"/>
            <a:ext cx="196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Options will be editing or deleting a user</a:t>
            </a:r>
          </a:p>
        </p:txBody>
      </p:sp>
    </p:spTree>
    <p:extLst>
      <p:ext uri="{BB962C8B-B14F-4D97-AF65-F5344CB8AC3E}">
        <p14:creationId xmlns:p14="http://schemas.microsoft.com/office/powerpoint/2010/main" val="30913986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BevelVTI</vt:lpstr>
      <vt:lpstr>Annotated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Annotated Storyboard</dc:title>
  <dc:creator>Lewis Westcott</dc:creator>
  <cp:lastModifiedBy>Lewis Westcott</cp:lastModifiedBy>
  <cp:revision>2</cp:revision>
  <dcterms:created xsi:type="dcterms:W3CDTF">2022-03-30T14:20:05Z</dcterms:created>
  <dcterms:modified xsi:type="dcterms:W3CDTF">2022-03-30T14:36:30Z</dcterms:modified>
</cp:coreProperties>
</file>