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8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77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7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0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46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7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7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99F3-73A8-4959-A6B1-C4169B454F70}" type="datetimeFigureOut">
              <a:rPr lang="en-GB" smtClean="0"/>
              <a:pPr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2CA76-E444-4A2C-83E0-A8D5502A860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7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FF630F-B053-49E6-866C-9CA75489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96919"/>
              </p:ext>
            </p:extLst>
          </p:nvPr>
        </p:nvGraphicFramePr>
        <p:xfrm>
          <a:off x="196358" y="1939035"/>
          <a:ext cx="7504735" cy="4395910"/>
        </p:xfrm>
        <a:graphic>
          <a:graphicData uri="http://schemas.openxmlformats.org/drawingml/2006/table">
            <a:tbl>
              <a:tblPr>
                <a:effectLst>
                  <a:outerShdw blurRad="177800" algn="ctr" rotWithShape="0">
                    <a:prstClr val="black">
                      <a:alpha val="46000"/>
                    </a:prstClr>
                  </a:outerShdw>
                </a:effectLst>
                <a:tableStyleId>{5C22544A-7EE6-4342-B048-85BDC9FD1C3A}</a:tableStyleId>
              </a:tblPr>
              <a:tblGrid>
                <a:gridCol w="415141">
                  <a:extLst>
                    <a:ext uri="{9D8B030D-6E8A-4147-A177-3AD203B41FA5}">
                      <a16:colId xmlns:a16="http://schemas.microsoft.com/office/drawing/2014/main" val="2487639609"/>
                    </a:ext>
                  </a:extLst>
                </a:gridCol>
                <a:gridCol w="2305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44">
                  <a:extLst>
                    <a:ext uri="{9D8B030D-6E8A-4147-A177-3AD203B41FA5}">
                      <a16:colId xmlns:a16="http://schemas.microsoft.com/office/drawing/2014/main" val="1994613241"/>
                    </a:ext>
                  </a:extLst>
                </a:gridCol>
                <a:gridCol w="459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9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499">
                  <a:extLst>
                    <a:ext uri="{9D8B030D-6E8A-4147-A177-3AD203B41FA5}">
                      <a16:colId xmlns:a16="http://schemas.microsoft.com/office/drawing/2014/main" val="3119525766"/>
                    </a:ext>
                  </a:extLst>
                </a:gridCol>
              </a:tblGrid>
              <a:tr h="530609"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Name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FEB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MAR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>
                          <a:effectLst/>
                          <a:latin typeface="+mn-lt"/>
                        </a:rPr>
                        <a:t>JuLY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Total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With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Dropped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round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Zak Dawson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 Wade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Connor Clarkson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 Watts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 Thompson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 Hunter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02458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Filipe Chaby-Rodriguez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 Rodriguez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Andrew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 Horner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723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 Parsons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 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Ian Crowther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Metcalf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O Connell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Robertson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Pease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E8D83AE-F4DD-4DE3-BB2E-EC9B9D8CC37B}"/>
              </a:ext>
            </a:extLst>
          </p:cNvPr>
          <p:cNvSpPr txBox="1"/>
          <p:nvPr/>
        </p:nvSpPr>
        <p:spPr>
          <a:xfrm>
            <a:off x="29305" y="6474064"/>
            <a:ext cx="3341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82A6E8-7EE7-4A60-A969-727F06959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3" t="53792" r="25962" b="36911"/>
          <a:stretch/>
        </p:blipFill>
        <p:spPr>
          <a:xfrm>
            <a:off x="1585518" y="327730"/>
            <a:ext cx="1367407" cy="4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FF630F-B053-49E6-866C-9CA75489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54207"/>
              </p:ext>
            </p:extLst>
          </p:nvPr>
        </p:nvGraphicFramePr>
        <p:xfrm>
          <a:off x="296301" y="1955813"/>
          <a:ext cx="7379626" cy="4440457"/>
        </p:xfrm>
        <a:graphic>
          <a:graphicData uri="http://schemas.openxmlformats.org/drawingml/2006/table">
            <a:tbl>
              <a:tblPr>
                <a:effectLst>
                  <a:outerShdw blurRad="177800" algn="ctr" rotWithShape="0">
                    <a:prstClr val="black">
                      <a:alpha val="46000"/>
                    </a:prstClr>
                  </a:outerShdw>
                </a:effectLst>
                <a:tableStyleId>{5C22544A-7EE6-4342-B048-85BDC9FD1C3A}</a:tableStyleId>
              </a:tblPr>
              <a:tblGrid>
                <a:gridCol w="412736">
                  <a:extLst>
                    <a:ext uri="{9D8B030D-6E8A-4147-A177-3AD203B41FA5}">
                      <a16:colId xmlns:a16="http://schemas.microsoft.com/office/drawing/2014/main" val="2487639609"/>
                    </a:ext>
                  </a:extLst>
                </a:gridCol>
                <a:gridCol w="229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41">
                  <a:extLst>
                    <a:ext uri="{9D8B030D-6E8A-4147-A177-3AD203B41FA5}">
                      <a16:colId xmlns:a16="http://schemas.microsoft.com/office/drawing/2014/main" val="1994613241"/>
                    </a:ext>
                  </a:extLst>
                </a:gridCol>
                <a:gridCol w="45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3718">
                  <a:extLst>
                    <a:ext uri="{9D8B030D-6E8A-4147-A177-3AD203B41FA5}">
                      <a16:colId xmlns:a16="http://schemas.microsoft.com/office/drawing/2014/main" val="603617506"/>
                    </a:ext>
                  </a:extLst>
                </a:gridCol>
              </a:tblGrid>
              <a:tr h="593187"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Name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FEB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MAR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>
                          <a:effectLst/>
                          <a:latin typeface="+mn-lt"/>
                        </a:rPr>
                        <a:t>JuLY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Total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With dropped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round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Malley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Andrew Laister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Robson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Andrew Neill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 Hunter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Fuller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02458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Tony Barber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Temple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Brendan Speight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Wayne Clark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723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 McCann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Gordon Towley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Artus Zellis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Richard Nelson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 Brittain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Luke Pickering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 Wilson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E8D83AE-F4DD-4DE3-BB2E-EC9B9D8CC37B}"/>
              </a:ext>
            </a:extLst>
          </p:cNvPr>
          <p:cNvSpPr txBox="1"/>
          <p:nvPr/>
        </p:nvSpPr>
        <p:spPr>
          <a:xfrm>
            <a:off x="29305" y="6474064"/>
            <a:ext cx="3341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82A6E8-7EE7-4A60-A969-727F06959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3" t="53792" r="25962" b="36911"/>
          <a:stretch/>
        </p:blipFill>
        <p:spPr>
          <a:xfrm>
            <a:off x="1585518" y="327730"/>
            <a:ext cx="1367407" cy="4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4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FF630F-B053-49E6-866C-9CA75489F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16822"/>
              </p:ext>
            </p:extLst>
          </p:nvPr>
        </p:nvGraphicFramePr>
        <p:xfrm>
          <a:off x="196358" y="1930646"/>
          <a:ext cx="7504735" cy="4395910"/>
        </p:xfrm>
        <a:graphic>
          <a:graphicData uri="http://schemas.openxmlformats.org/drawingml/2006/table">
            <a:tbl>
              <a:tblPr>
                <a:effectLst>
                  <a:outerShdw blurRad="177800" algn="ctr" rotWithShape="0">
                    <a:prstClr val="black">
                      <a:alpha val="46000"/>
                    </a:prstClr>
                  </a:outerShdw>
                </a:effectLst>
                <a:tableStyleId>{5C22544A-7EE6-4342-B048-85BDC9FD1C3A}</a:tableStyleId>
              </a:tblPr>
              <a:tblGrid>
                <a:gridCol w="417560">
                  <a:extLst>
                    <a:ext uri="{9D8B030D-6E8A-4147-A177-3AD203B41FA5}">
                      <a16:colId xmlns:a16="http://schemas.microsoft.com/office/drawing/2014/main" val="2487639609"/>
                    </a:ext>
                  </a:extLst>
                </a:gridCol>
                <a:gridCol w="231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61">
                  <a:extLst>
                    <a:ext uri="{9D8B030D-6E8A-4147-A177-3AD203B41FA5}">
                      <a16:colId xmlns:a16="http://schemas.microsoft.com/office/drawing/2014/main" val="1994613241"/>
                    </a:ext>
                  </a:extLst>
                </a:gridCol>
                <a:gridCol w="461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8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1960">
                  <a:extLst>
                    <a:ext uri="{9D8B030D-6E8A-4147-A177-3AD203B41FA5}">
                      <a16:colId xmlns:a16="http://schemas.microsoft.com/office/drawing/2014/main" val="603617506"/>
                    </a:ext>
                  </a:extLst>
                </a:gridCol>
              </a:tblGrid>
              <a:tr h="530609"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Name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FEB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MAR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 err="1">
                          <a:effectLst/>
                          <a:latin typeface="+mn-lt"/>
                        </a:rPr>
                        <a:t>JuLY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endParaRPr kumimoji="0" lang="en-GB" sz="12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effectLst/>
                          <a:latin typeface="+mn-lt"/>
                        </a:rPr>
                        <a:t>Total</a:t>
                      </a:r>
                      <a:endParaRPr lang="en-GB" sz="1200" b="1" i="0" u="none" strike="noStrike" cap="all" baseline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With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Dropped</a:t>
                      </a:r>
                    </a:p>
                    <a:p>
                      <a:pPr algn="ctr" fontAlgn="b"/>
                      <a:r>
                        <a:rPr lang="en-GB" sz="1200" b="1" i="0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round</a:t>
                      </a:r>
                    </a:p>
                  </a:txBody>
                  <a:tcPr marL="0" marR="0" marT="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Moohan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 Jefferson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 Hepplewhite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02458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723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ECC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ECC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E8D83AE-F4DD-4DE3-BB2E-EC9B9D8CC37B}"/>
              </a:ext>
            </a:extLst>
          </p:cNvPr>
          <p:cNvSpPr txBox="1"/>
          <p:nvPr/>
        </p:nvSpPr>
        <p:spPr>
          <a:xfrm>
            <a:off x="29305" y="6474064"/>
            <a:ext cx="3341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82A6E8-7EE7-4A60-A969-727F06959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3" t="53792" r="25962" b="36911"/>
          <a:stretch/>
        </p:blipFill>
        <p:spPr>
          <a:xfrm>
            <a:off x="1585518" y="327730"/>
            <a:ext cx="1367407" cy="4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5159</TotalTime>
  <Words>450</Words>
  <Application>Microsoft Office PowerPoint</Application>
  <PresentationFormat>On-screen Show (4:3)</PresentationFormat>
  <Paragraphs>408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Steele</dc:creator>
  <cp:lastModifiedBy>Paul Bainbridge</cp:lastModifiedBy>
  <cp:revision>88</cp:revision>
  <dcterms:created xsi:type="dcterms:W3CDTF">2016-02-29T11:59:39Z</dcterms:created>
  <dcterms:modified xsi:type="dcterms:W3CDTF">2020-10-08T09:47:54Z</dcterms:modified>
</cp:coreProperties>
</file>