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2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99F3-73A8-4959-A6B1-C4169B454F70}" type="datetimeFigureOut">
              <a:rPr lang="en-GB" smtClean="0"/>
              <a:pPr/>
              <a:t>05/08/2021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9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99F3-73A8-4959-A6B1-C4169B454F70}" type="datetimeFigureOut">
              <a:rPr lang="en-GB" smtClean="0"/>
              <a:pPr/>
              <a:t>05/08/2021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44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99F3-73A8-4959-A6B1-C4169B454F70}" type="datetimeFigureOut">
              <a:rPr lang="en-GB" smtClean="0"/>
              <a:pPr/>
              <a:t>05/08/2021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07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99F3-73A8-4959-A6B1-C4169B454F70}" type="datetimeFigureOut">
              <a:rPr lang="en-GB" smtClean="0"/>
              <a:pPr/>
              <a:t>05/08/2021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38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99F3-73A8-4959-A6B1-C4169B454F70}" type="datetimeFigureOut">
              <a:rPr lang="en-GB" smtClean="0"/>
              <a:pPr/>
              <a:t>05/08/2021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5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99F3-73A8-4959-A6B1-C4169B454F70}" type="datetimeFigureOut">
              <a:rPr lang="en-GB" smtClean="0"/>
              <a:pPr/>
              <a:t>05/08/2021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39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99F3-73A8-4959-A6B1-C4169B454F70}" type="datetimeFigureOut">
              <a:rPr lang="en-GB" smtClean="0"/>
              <a:pPr/>
              <a:t>05/08/2021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64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99F3-73A8-4959-A6B1-C4169B454F70}" type="datetimeFigureOut">
              <a:rPr lang="en-GB" smtClean="0"/>
              <a:pPr/>
              <a:t>05/08/2021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96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99F3-73A8-4959-A6B1-C4169B454F70}" type="datetimeFigureOut">
              <a:rPr lang="en-GB" smtClean="0"/>
              <a:pPr/>
              <a:t>05/08/2021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54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99F3-73A8-4959-A6B1-C4169B454F70}" type="datetimeFigureOut">
              <a:rPr lang="en-GB" smtClean="0"/>
              <a:pPr/>
              <a:t>05/08/2021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41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99F3-73A8-4959-A6B1-C4169B454F70}" type="datetimeFigureOut">
              <a:rPr lang="en-GB" smtClean="0"/>
              <a:pPr/>
              <a:t>05/08/2021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94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99F3-73A8-4959-A6B1-C4169B454F70}" type="datetimeFigureOut">
              <a:rPr lang="en-GB" smtClean="0"/>
              <a:pPr/>
              <a:t>05/08/2021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9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60ED666F-576E-4F68-9968-DB94798C7C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2" y="0"/>
            <a:ext cx="9090537" cy="689857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FF630F-B053-49E6-866C-9CA75489F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842848"/>
              </p:ext>
            </p:extLst>
          </p:nvPr>
        </p:nvGraphicFramePr>
        <p:xfrm>
          <a:off x="1270653" y="1830586"/>
          <a:ext cx="7042149" cy="4788977"/>
        </p:xfrm>
        <a:graphic>
          <a:graphicData uri="http://schemas.openxmlformats.org/drawingml/2006/table">
            <a:tbl>
              <a:tblPr>
                <a:effectLst>
                  <a:outerShdw blurRad="177800" algn="ctr" rotWithShape="0">
                    <a:prstClr val="black">
                      <a:alpha val="46000"/>
                    </a:prstClr>
                  </a:outerShdw>
                </a:effectLst>
                <a:tableStyleId>{5C22544A-7EE6-4342-B048-85BDC9FD1C3A}</a:tableStyleId>
              </a:tblPr>
              <a:tblGrid>
                <a:gridCol w="389553">
                  <a:extLst>
                    <a:ext uri="{9D8B030D-6E8A-4147-A177-3AD203B41FA5}">
                      <a16:colId xmlns:a16="http://schemas.microsoft.com/office/drawing/2014/main" val="2487639609"/>
                    </a:ext>
                  </a:extLst>
                </a:gridCol>
                <a:gridCol w="2163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458">
                  <a:extLst>
                    <a:ext uri="{9D8B030D-6E8A-4147-A177-3AD203B41FA5}">
                      <a16:colId xmlns:a16="http://schemas.microsoft.com/office/drawing/2014/main" val="1994613241"/>
                    </a:ext>
                  </a:extLst>
                </a:gridCol>
                <a:gridCol w="43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198">
                  <a:extLst>
                    <a:ext uri="{9D8B030D-6E8A-4147-A177-3AD203B41FA5}">
                      <a16:colId xmlns:a16="http://schemas.microsoft.com/office/drawing/2014/main" val="1955456875"/>
                    </a:ext>
                  </a:extLst>
                </a:gridCol>
                <a:gridCol w="4707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5610">
                  <a:extLst>
                    <a:ext uri="{9D8B030D-6E8A-4147-A177-3AD203B41FA5}">
                      <a16:colId xmlns:a16="http://schemas.microsoft.com/office/drawing/2014/main" val="3119525766"/>
                    </a:ext>
                  </a:extLst>
                </a:gridCol>
              </a:tblGrid>
              <a:tr h="696047">
                <a:tc>
                  <a:txBody>
                    <a:bodyPr/>
                    <a:lstStyle/>
                    <a:p>
                      <a:pPr algn="ctr" fontAlgn="b"/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>
                          <a:effectLst/>
                          <a:latin typeface="Poster Gothic Round ATF" panose="020F0503030202040204" pitchFamily="34" charset="0"/>
                        </a:rPr>
                        <a:t>Name</a:t>
                      </a:r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>
                          <a:solidFill>
                            <a:schemeClr val="tx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may</a:t>
                      </a: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 err="1">
                          <a:solidFill>
                            <a:schemeClr val="tx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june</a:t>
                      </a:r>
                      <a:endParaRPr lang="en-GB" sz="1200" b="1" i="0" u="none" strike="noStrike" cap="all" baseline="0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 err="1">
                          <a:effectLst/>
                          <a:latin typeface="Poster Gothic Round ATF" panose="020F0503030202040204" pitchFamily="34" charset="0"/>
                        </a:rPr>
                        <a:t>JuLY</a:t>
                      </a:r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ster Gothic Round ATF" panose="020F0503030202040204" pitchFamily="34" charset="0"/>
                          <a:ea typeface="+mn-ea"/>
                          <a:cs typeface="+mn-cs"/>
                        </a:rPr>
                        <a:t>AUG</a:t>
                      </a:r>
                      <a:endParaRPr kumimoji="0" lang="en-GB" sz="12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Poster Gothic Round ATF" panose="020F0503030202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ster Gothic Round ATF" panose="020F0503030202040204" pitchFamily="34" charset="0"/>
                          <a:ea typeface="+mn-ea"/>
                          <a:cs typeface="+mn-cs"/>
                        </a:rPr>
                        <a:t>SEPT</a:t>
                      </a:r>
                      <a:endParaRPr kumimoji="0" lang="en-GB" sz="12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Poster Gothic Round ATF" panose="020F0503030202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ster Gothic Round ATF" panose="020F0503030202040204" pitchFamily="34" charset="0"/>
                          <a:ea typeface="+mn-ea"/>
                          <a:cs typeface="+mn-cs"/>
                        </a:rPr>
                        <a:t>OCT</a:t>
                      </a:r>
                      <a:endParaRPr kumimoji="0" lang="en-GB" sz="12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Poster Gothic Round ATF" panose="020F0503030202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ster Gothic Round ATF" panose="020F050303020204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ster Gothic Round ATF" panose="020F0503030202040204" pitchFamily="34" charset="0"/>
                          <a:ea typeface="+mn-ea"/>
                          <a:cs typeface="+mn-cs"/>
                        </a:rPr>
                        <a:t>round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ster Gothic Round ATF" panose="020F0503030202040204" pitchFamily="34" charset="0"/>
                          <a:ea typeface="+mn-ea"/>
                          <a:cs typeface="+mn-cs"/>
                        </a:rPr>
                        <a:t>bonus</a:t>
                      </a: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With</a:t>
                      </a:r>
                    </a:p>
                    <a:p>
                      <a:pPr algn="ctr" fontAlgn="b"/>
                      <a:r>
                        <a:rPr lang="en-GB" sz="1200" b="1" i="0" u="none" strike="noStrike" cap="all" baseline="0" dirty="0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Dropped</a:t>
                      </a:r>
                    </a:p>
                    <a:p>
                      <a:pPr algn="ctr" fontAlgn="b"/>
                      <a:r>
                        <a:rPr lang="en-GB" sz="1200" b="1" i="0" u="none" strike="noStrike" cap="all" baseline="0" dirty="0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round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Kieran Harrison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282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282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Andrew Penfold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358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Richard Lockey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362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276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Bradley Moles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353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Oliver Fuller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337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257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Kevin Hunter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329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251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02458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Joe Fitzpatrick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324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249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Ryan Metcalfe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Stuart Robinson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304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Finley Burnard-Smith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305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235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472300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Robbie Ward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295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Aiden Butler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Neve Parsons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Danny Miller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Dan Ferguson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E8D83AE-F4DD-4DE3-BB2E-EC9B9D8CC37B}"/>
              </a:ext>
            </a:extLst>
          </p:cNvPr>
          <p:cNvSpPr txBox="1"/>
          <p:nvPr/>
        </p:nvSpPr>
        <p:spPr>
          <a:xfrm>
            <a:off x="0" y="6465675"/>
            <a:ext cx="87623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   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0418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60ED666F-576E-4F68-9968-DB94798C7C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2" y="0"/>
            <a:ext cx="9090537" cy="689857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FF630F-B053-49E6-866C-9CA75489F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45333"/>
              </p:ext>
            </p:extLst>
          </p:nvPr>
        </p:nvGraphicFramePr>
        <p:xfrm>
          <a:off x="1270653" y="1830586"/>
          <a:ext cx="7042149" cy="4788977"/>
        </p:xfrm>
        <a:graphic>
          <a:graphicData uri="http://schemas.openxmlformats.org/drawingml/2006/table">
            <a:tbl>
              <a:tblPr>
                <a:effectLst>
                  <a:outerShdw blurRad="177800" algn="ctr" rotWithShape="0">
                    <a:prstClr val="black">
                      <a:alpha val="46000"/>
                    </a:prstClr>
                  </a:outerShdw>
                </a:effectLst>
                <a:tableStyleId>{5C22544A-7EE6-4342-B048-85BDC9FD1C3A}</a:tableStyleId>
              </a:tblPr>
              <a:tblGrid>
                <a:gridCol w="389553">
                  <a:extLst>
                    <a:ext uri="{9D8B030D-6E8A-4147-A177-3AD203B41FA5}">
                      <a16:colId xmlns:a16="http://schemas.microsoft.com/office/drawing/2014/main" val="2487639609"/>
                    </a:ext>
                  </a:extLst>
                </a:gridCol>
                <a:gridCol w="2163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458">
                  <a:extLst>
                    <a:ext uri="{9D8B030D-6E8A-4147-A177-3AD203B41FA5}">
                      <a16:colId xmlns:a16="http://schemas.microsoft.com/office/drawing/2014/main" val="1994613241"/>
                    </a:ext>
                  </a:extLst>
                </a:gridCol>
                <a:gridCol w="43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198">
                  <a:extLst>
                    <a:ext uri="{9D8B030D-6E8A-4147-A177-3AD203B41FA5}">
                      <a16:colId xmlns:a16="http://schemas.microsoft.com/office/drawing/2014/main" val="1955456875"/>
                    </a:ext>
                  </a:extLst>
                </a:gridCol>
                <a:gridCol w="4707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5610">
                  <a:extLst>
                    <a:ext uri="{9D8B030D-6E8A-4147-A177-3AD203B41FA5}">
                      <a16:colId xmlns:a16="http://schemas.microsoft.com/office/drawing/2014/main" val="3119525766"/>
                    </a:ext>
                  </a:extLst>
                </a:gridCol>
              </a:tblGrid>
              <a:tr h="696047">
                <a:tc>
                  <a:txBody>
                    <a:bodyPr/>
                    <a:lstStyle/>
                    <a:p>
                      <a:pPr algn="ctr" fontAlgn="b"/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>
                          <a:effectLst/>
                          <a:latin typeface="Poster Gothic Round ATF" panose="020F0503030202040204" pitchFamily="34" charset="0"/>
                        </a:rPr>
                        <a:t>Name</a:t>
                      </a:r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>
                          <a:solidFill>
                            <a:schemeClr val="tx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may</a:t>
                      </a: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 err="1">
                          <a:solidFill>
                            <a:schemeClr val="tx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june</a:t>
                      </a:r>
                      <a:endParaRPr lang="en-GB" sz="1200" b="1" i="0" u="none" strike="noStrike" cap="all" baseline="0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 err="1">
                          <a:effectLst/>
                          <a:latin typeface="Poster Gothic Round ATF" panose="020F0503030202040204" pitchFamily="34" charset="0"/>
                        </a:rPr>
                        <a:t>JuLY</a:t>
                      </a:r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ster Gothic Round ATF" panose="020F0503030202040204" pitchFamily="34" charset="0"/>
                          <a:ea typeface="+mn-ea"/>
                          <a:cs typeface="+mn-cs"/>
                        </a:rPr>
                        <a:t>AUG</a:t>
                      </a:r>
                      <a:endParaRPr kumimoji="0" lang="en-GB" sz="12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Poster Gothic Round ATF" panose="020F0503030202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ster Gothic Round ATF" panose="020F0503030202040204" pitchFamily="34" charset="0"/>
                          <a:ea typeface="+mn-ea"/>
                          <a:cs typeface="+mn-cs"/>
                        </a:rPr>
                        <a:t>SEPT</a:t>
                      </a:r>
                      <a:endParaRPr kumimoji="0" lang="en-GB" sz="12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Poster Gothic Round ATF" panose="020F0503030202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ster Gothic Round ATF" panose="020F0503030202040204" pitchFamily="34" charset="0"/>
                          <a:ea typeface="+mn-ea"/>
                          <a:cs typeface="+mn-cs"/>
                        </a:rPr>
                        <a:t>OCT</a:t>
                      </a:r>
                      <a:endParaRPr kumimoji="0" lang="en-GB" sz="12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Poster Gothic Round ATF" panose="020F0503030202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ster Gothic Round ATF" panose="020F050303020204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ster Gothic Round ATF" panose="020F0503030202040204" pitchFamily="34" charset="0"/>
                          <a:ea typeface="+mn-ea"/>
                          <a:cs typeface="+mn-cs"/>
                        </a:rPr>
                        <a:t>round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ster Gothic Round ATF" panose="020F0503030202040204" pitchFamily="34" charset="0"/>
                          <a:ea typeface="+mn-ea"/>
                          <a:cs typeface="+mn-cs"/>
                        </a:rPr>
                        <a:t>bonus</a:t>
                      </a: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With</a:t>
                      </a:r>
                    </a:p>
                    <a:p>
                      <a:pPr algn="ctr" fontAlgn="b"/>
                      <a:r>
                        <a:rPr lang="en-GB" sz="1200" b="1" i="0" u="none" strike="noStrike" cap="all" baseline="0" dirty="0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Dropped</a:t>
                      </a:r>
                    </a:p>
                    <a:p>
                      <a:pPr algn="ctr" fontAlgn="b"/>
                      <a:r>
                        <a:rPr lang="en-GB" sz="1200" b="1" i="0" u="none" strike="noStrike" cap="all" baseline="0" dirty="0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round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Fewick Norton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Jonathan Taylor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Robin Bailes Jnr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Tony Little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Christian Dickinson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Robin Bailes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02458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Robert Chesney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Miles Rivett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Ian Mcintosh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Jamie Briton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472300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Alexander Aziz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Matt Jones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Ross Clarke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Ben Harrison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Ella Brewin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E8D83AE-F4DD-4DE3-BB2E-EC9B9D8CC37B}"/>
              </a:ext>
            </a:extLst>
          </p:cNvPr>
          <p:cNvSpPr txBox="1"/>
          <p:nvPr/>
        </p:nvSpPr>
        <p:spPr>
          <a:xfrm>
            <a:off x="0" y="6465675"/>
            <a:ext cx="87623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   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7858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60ED666F-576E-4F68-9968-DB94798C7C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2" y="0"/>
            <a:ext cx="9090537" cy="689857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FF630F-B053-49E6-866C-9CA75489F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161502"/>
              </p:ext>
            </p:extLst>
          </p:nvPr>
        </p:nvGraphicFramePr>
        <p:xfrm>
          <a:off x="1270653" y="1830586"/>
          <a:ext cx="7042149" cy="4788977"/>
        </p:xfrm>
        <a:graphic>
          <a:graphicData uri="http://schemas.openxmlformats.org/drawingml/2006/table">
            <a:tbl>
              <a:tblPr>
                <a:effectLst>
                  <a:outerShdw blurRad="177800" algn="ctr" rotWithShape="0">
                    <a:prstClr val="black">
                      <a:alpha val="46000"/>
                    </a:prstClr>
                  </a:outerShdw>
                </a:effectLst>
                <a:tableStyleId>{5C22544A-7EE6-4342-B048-85BDC9FD1C3A}</a:tableStyleId>
              </a:tblPr>
              <a:tblGrid>
                <a:gridCol w="389553">
                  <a:extLst>
                    <a:ext uri="{9D8B030D-6E8A-4147-A177-3AD203B41FA5}">
                      <a16:colId xmlns:a16="http://schemas.microsoft.com/office/drawing/2014/main" val="2487639609"/>
                    </a:ext>
                  </a:extLst>
                </a:gridCol>
                <a:gridCol w="2163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458">
                  <a:extLst>
                    <a:ext uri="{9D8B030D-6E8A-4147-A177-3AD203B41FA5}">
                      <a16:colId xmlns:a16="http://schemas.microsoft.com/office/drawing/2014/main" val="1994613241"/>
                    </a:ext>
                  </a:extLst>
                </a:gridCol>
                <a:gridCol w="43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198">
                  <a:extLst>
                    <a:ext uri="{9D8B030D-6E8A-4147-A177-3AD203B41FA5}">
                      <a16:colId xmlns:a16="http://schemas.microsoft.com/office/drawing/2014/main" val="1955456875"/>
                    </a:ext>
                  </a:extLst>
                </a:gridCol>
                <a:gridCol w="4707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5610">
                  <a:extLst>
                    <a:ext uri="{9D8B030D-6E8A-4147-A177-3AD203B41FA5}">
                      <a16:colId xmlns:a16="http://schemas.microsoft.com/office/drawing/2014/main" val="3119525766"/>
                    </a:ext>
                  </a:extLst>
                </a:gridCol>
              </a:tblGrid>
              <a:tr h="696047">
                <a:tc>
                  <a:txBody>
                    <a:bodyPr/>
                    <a:lstStyle/>
                    <a:p>
                      <a:pPr algn="ctr" fontAlgn="b"/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>
                          <a:effectLst/>
                          <a:latin typeface="Poster Gothic Round ATF" panose="020F0503030202040204" pitchFamily="34" charset="0"/>
                        </a:rPr>
                        <a:t>Name</a:t>
                      </a:r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>
                          <a:solidFill>
                            <a:schemeClr val="tx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may</a:t>
                      </a: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 err="1">
                          <a:solidFill>
                            <a:schemeClr val="tx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june</a:t>
                      </a:r>
                      <a:endParaRPr lang="en-GB" sz="1200" b="1" i="0" u="none" strike="noStrike" cap="all" baseline="0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 err="1">
                          <a:effectLst/>
                          <a:latin typeface="Poster Gothic Round ATF" panose="020F0503030202040204" pitchFamily="34" charset="0"/>
                        </a:rPr>
                        <a:t>JuLY</a:t>
                      </a:r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ster Gothic Round ATF" panose="020F0503030202040204" pitchFamily="34" charset="0"/>
                          <a:ea typeface="+mn-ea"/>
                          <a:cs typeface="+mn-cs"/>
                        </a:rPr>
                        <a:t>AUG</a:t>
                      </a:r>
                      <a:endParaRPr kumimoji="0" lang="en-GB" sz="12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Poster Gothic Round ATF" panose="020F0503030202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ster Gothic Round ATF" panose="020F0503030202040204" pitchFamily="34" charset="0"/>
                          <a:ea typeface="+mn-ea"/>
                          <a:cs typeface="+mn-cs"/>
                        </a:rPr>
                        <a:t>SEPT</a:t>
                      </a:r>
                      <a:endParaRPr kumimoji="0" lang="en-GB" sz="12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Poster Gothic Round ATF" panose="020F0503030202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ster Gothic Round ATF" panose="020F0503030202040204" pitchFamily="34" charset="0"/>
                          <a:ea typeface="+mn-ea"/>
                          <a:cs typeface="+mn-cs"/>
                        </a:rPr>
                        <a:t>OCT</a:t>
                      </a:r>
                      <a:endParaRPr kumimoji="0" lang="en-GB" sz="12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Poster Gothic Round ATF" panose="020F0503030202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ster Gothic Round ATF" panose="020F050303020204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ster Gothic Round ATF" panose="020F0503030202040204" pitchFamily="34" charset="0"/>
                          <a:ea typeface="+mn-ea"/>
                          <a:cs typeface="+mn-cs"/>
                        </a:rPr>
                        <a:t>round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ster Gothic Round ATF" panose="020F0503030202040204" pitchFamily="34" charset="0"/>
                          <a:ea typeface="+mn-ea"/>
                          <a:cs typeface="+mn-cs"/>
                        </a:rPr>
                        <a:t>bonus</a:t>
                      </a: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With</a:t>
                      </a:r>
                    </a:p>
                    <a:p>
                      <a:pPr algn="ctr" fontAlgn="b"/>
                      <a:r>
                        <a:rPr lang="en-GB" sz="1200" b="1" i="0" u="none" strike="noStrike" cap="all" baseline="0" dirty="0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Dropped</a:t>
                      </a:r>
                    </a:p>
                    <a:p>
                      <a:pPr algn="ctr" fontAlgn="b"/>
                      <a:r>
                        <a:rPr lang="en-GB" sz="1200" b="1" i="0" u="none" strike="noStrike" cap="all" baseline="0" dirty="0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round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Ben Harrison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Ella Brewin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James Davison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Andrew Davison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Poster Gothic Round ATF" panose="020F0503030202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Poster Gothic Round ATF" panose="020F050303020204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chemeClr val="bg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02458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chemeClr val="bg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chemeClr val="bg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chemeClr val="bg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chemeClr val="bg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chemeClr val="bg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chemeClr val="bg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chemeClr val="bg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472300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chemeClr val="bg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chemeClr val="bg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chemeClr val="bg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chemeClr val="bg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chemeClr val="bg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Poster Gothic Round ATF" panose="020F0503030202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E8D83AE-F4DD-4DE3-BB2E-EC9B9D8CC37B}"/>
              </a:ext>
            </a:extLst>
          </p:cNvPr>
          <p:cNvSpPr txBox="1"/>
          <p:nvPr/>
        </p:nvSpPr>
        <p:spPr>
          <a:xfrm>
            <a:off x="0" y="6465675"/>
            <a:ext cx="87623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   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3258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5411</TotalTime>
  <Words>352</Words>
  <Application>Microsoft Office PowerPoint</Application>
  <PresentationFormat>On-screen Show (4:3)</PresentationFormat>
  <Paragraphs>317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Poster Gothic Round ATF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 Steele</dc:creator>
  <cp:lastModifiedBy>ikr</cp:lastModifiedBy>
  <cp:revision>114</cp:revision>
  <dcterms:created xsi:type="dcterms:W3CDTF">2016-02-29T11:59:39Z</dcterms:created>
  <dcterms:modified xsi:type="dcterms:W3CDTF">2021-08-05T11:27:48Z</dcterms:modified>
</cp:coreProperties>
</file>